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Lst>
  <p:sldSz cy="5143500" cx="9144000"/>
  <p:notesSz cx="6858000" cy="9144000"/>
  <p:embeddedFontLst>
    <p:embeddedFont>
      <p:font typeface="Montserrat"/>
      <p:regular r:id="rId65"/>
      <p:bold r:id="rId66"/>
      <p:italic r:id="rId67"/>
      <p:boldItalic r:id="rId68"/>
    </p:embeddedFont>
    <p:embeddedFont>
      <p:font typeface="Lato"/>
      <p:regular r:id="rId69"/>
      <p:bold r:id="rId70"/>
      <p:italic r:id="rId71"/>
      <p:boldItalic r:id="rId72"/>
    </p:embeddedFont>
    <p:embeddedFont>
      <p:font typeface="Lato Black"/>
      <p:bold r:id="rId73"/>
      <p:boldItalic r:id="rId74"/>
    </p:embeddedFont>
    <p:embeddedFont>
      <p:font typeface="Karla"/>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LatoBlack-bold.fntdata"/><Relationship Id="rId72" Type="http://schemas.openxmlformats.org/officeDocument/2006/relationships/font" Target="fonts/Lato-boldItalic.fntdata"/><Relationship Id="rId31" Type="http://schemas.openxmlformats.org/officeDocument/2006/relationships/slide" Target="slides/slide27.xml"/><Relationship Id="rId75" Type="http://schemas.openxmlformats.org/officeDocument/2006/relationships/font" Target="fonts/Karla-regular.fntdata"/><Relationship Id="rId30" Type="http://schemas.openxmlformats.org/officeDocument/2006/relationships/slide" Target="slides/slide26.xml"/><Relationship Id="rId74" Type="http://schemas.openxmlformats.org/officeDocument/2006/relationships/font" Target="fonts/LatoBlack-boldItalic.fntdata"/><Relationship Id="rId33" Type="http://schemas.openxmlformats.org/officeDocument/2006/relationships/slide" Target="slides/slide29.xml"/><Relationship Id="rId77" Type="http://schemas.openxmlformats.org/officeDocument/2006/relationships/font" Target="fonts/Karla-italic.fntdata"/><Relationship Id="rId32" Type="http://schemas.openxmlformats.org/officeDocument/2006/relationships/slide" Target="slides/slide28.xml"/><Relationship Id="rId76" Type="http://schemas.openxmlformats.org/officeDocument/2006/relationships/font" Target="fonts/Karla-bold.fntdata"/><Relationship Id="rId35" Type="http://schemas.openxmlformats.org/officeDocument/2006/relationships/slide" Target="slides/slide31.xml"/><Relationship Id="rId34" Type="http://schemas.openxmlformats.org/officeDocument/2006/relationships/slide" Target="slides/slide30.xml"/><Relationship Id="rId78" Type="http://schemas.openxmlformats.org/officeDocument/2006/relationships/font" Target="fonts/Karla-boldItalic.fntdata"/><Relationship Id="rId71" Type="http://schemas.openxmlformats.org/officeDocument/2006/relationships/font" Target="fonts/Lato-italic.fntdata"/><Relationship Id="rId70" Type="http://schemas.openxmlformats.org/officeDocument/2006/relationships/font" Target="fonts/Lato-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Montserrat-bold.fntdata"/><Relationship Id="rId21" Type="http://schemas.openxmlformats.org/officeDocument/2006/relationships/slide" Target="slides/slide17.xml"/><Relationship Id="rId65" Type="http://schemas.openxmlformats.org/officeDocument/2006/relationships/font" Target="fonts/Montserrat-regular.fntdata"/><Relationship Id="rId24" Type="http://schemas.openxmlformats.org/officeDocument/2006/relationships/slide" Target="slides/slide20.xml"/><Relationship Id="rId68" Type="http://schemas.openxmlformats.org/officeDocument/2006/relationships/font" Target="fonts/Montserrat-boldItalic.fntdata"/><Relationship Id="rId23" Type="http://schemas.openxmlformats.org/officeDocument/2006/relationships/slide" Target="slides/slide19.xml"/><Relationship Id="rId67" Type="http://schemas.openxmlformats.org/officeDocument/2006/relationships/font" Target="fonts/Montserrat-italic.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Lato-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dd4c1c0c8_1_2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dd4c1c0c8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dd4c1c0c8_1_2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d4c1c0c8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dd4c1c0c8_1_2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dd4c1c0c8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4dd4c1c0c8_1_2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4dd4c1c0c8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dd4c1c0c8_1_2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dd4c1c0c8_1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dd4c1c0c8_1_2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dd4c1c0c8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dd4c1c0c8_1_2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dd4c1c0c8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dd4c1c0c8_1_2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dd4c1c0c8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4dd4c1c0c8_1_2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4dd4c1c0c8_1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33cb3bb1d0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3cb3bb1d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33cb3bb1d0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3cb3bb1d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dd4c1c0c8_1_2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dd4c1c0c8_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dd4c1c0c8_1_2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dd4c1c0c8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33cb3bb1d0_0_1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3cb3bb1d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dd4c1c0c8_1_3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4dd4c1c0c8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dd4c1c0c8_1_3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dd4c1c0c8_1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dd4c1c0c8_1_3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dd4c1c0c8_1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dd4c1c0c8_1_3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dd4c1c0c8_1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dd4c1c0c8_1_3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dd4c1c0c8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dd4c1c0c8_1_3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dd4c1c0c8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4dd4c1c0c8_1_3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4dd4c1c0c8_1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dd4c1c0c8_1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dd4c1c0c8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dd4c1c0c8_1_3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dd4c1c0c8_1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dd4c1c0c8_1_4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dd4c1c0c8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dd4c1c0c8_1_4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dd4c1c0c8_1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dd4c1c0c8_1_4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dd4c1c0c8_1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dd4c1c0c8_1_4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dd4c1c0c8_1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dd4c1c0c8_1_4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dd4c1c0c8_1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500">
                <a:solidFill>
                  <a:srgbClr val="121867"/>
                </a:solidFill>
                <a:latin typeface="Courier New"/>
                <a:ea typeface="Courier New"/>
                <a:cs typeface="Courier New"/>
                <a:sym typeface="Courier New"/>
              </a:rPr>
              <a:t>onWindowFocusChanged(booleano)</a:t>
            </a:r>
            <a:endParaRPr sz="1500">
              <a:solidFill>
                <a:srgbClr val="121867"/>
              </a:solidFill>
              <a:latin typeface="Courier New"/>
              <a:ea typeface="Courier New"/>
              <a:cs typeface="Courier New"/>
              <a:sym typeface="Courier New"/>
            </a:endParaRPr>
          </a:p>
          <a:p>
            <a:pPr indent="0" lvl="0" marL="0" rtl="0" algn="l">
              <a:spcBef>
                <a:spcPts val="0"/>
              </a:spcBef>
              <a:spcAft>
                <a:spcPts val="0"/>
              </a:spcAft>
              <a:buNone/>
            </a:pPr>
            <a:r>
              <a:rPr b="1" lang="es"/>
              <a:t>	Permite saber si actividad visible</a:t>
            </a:r>
            <a:endParaRPr b="1"/>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dd4c1c0c8_1_5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dd4c1c0c8_1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dd4c1c0c8_1_5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dd4c1c0c8_1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4dd4c1c0c8_1_5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dd4c1c0c8_1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dd4c1c0c8_1_5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dd4c1c0c8_1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4dd4c1c0c8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dd4c1c0c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dd4c1c0c8_1_3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dd4c1c0c8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dd4c1c0c8_1_5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dd4c1c0c8_1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dd4c1c0c8_1_5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dd4c1c0c8_1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dd4c1c0c8_1_5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dd4c1c0c8_1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4dd4c1c0c8_1_5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4dd4c1c0c8_1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4dd4c1c0c8_1_5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4dd4c1c0c8_1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4dd4c1c0c8_1_5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4dd4c1c0c8_1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4dd4c1c0c8_1_5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4dd4c1c0c8_1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dd4c1c0c8_1_5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4dd4c1c0c8_1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4b0eaa2bf2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b0eaa2bf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4dd4c1c0c8_0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dd4c1c0c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4b0eaa2bf2_0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b0eaa2bf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4b0eaa2bf2_0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4b0eaa2bf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4dd4c1c0c8_1_6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4dd4c1c0c8_1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4b0eaa2bf2_0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4b0eaa2bf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4decdf54d0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decdf54d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4decdf54d0_0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4decdf54d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4decdf54d0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4decdf54d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4decdf54d0_0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4decdf54d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4decdf54d0_0_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4decdf54d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dd4c1c0c8_1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dd4c1c0c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35694cd56_04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5694cd56_0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dd4c1c0c8_1_1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dd4c1c0c8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dd4c1c0c8_1_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dd4c1c0c8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dd4c1c0c8_1_2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dd4c1c0c8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8" name="Shape 8"/>
        <p:cNvGrpSpPr/>
        <p:nvPr/>
      </p:nvGrpSpPr>
      <p:grpSpPr>
        <a:xfrm>
          <a:off x="0" y="0"/>
          <a:ext cx="0" cy="0"/>
          <a:chOff x="0" y="0"/>
          <a:chExt cx="0" cy="0"/>
        </a:xfrm>
      </p:grpSpPr>
      <p:sp>
        <p:nvSpPr>
          <p:cNvPr id="9" name="Google Shape;9;p2"/>
          <p:cNvSpPr/>
          <p:nvPr/>
        </p:nvSpPr>
        <p:spPr>
          <a:xfrm>
            <a:off x="21892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10" name="Google Shape;10;p2"/>
          <p:cNvSpPr/>
          <p:nvPr/>
        </p:nvSpPr>
        <p:spPr>
          <a:xfrm>
            <a:off x="-967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11" name="Google Shape;11;p2"/>
          <p:cNvSpPr txBox="1"/>
          <p:nvPr>
            <p:ph type="ctrTitle"/>
          </p:nvPr>
        </p:nvSpPr>
        <p:spPr>
          <a:xfrm>
            <a:off x="648300" y="3175950"/>
            <a:ext cx="3530700" cy="1182000"/>
          </a:xfrm>
          <a:prstGeom prst="rect">
            <a:avLst/>
          </a:prstGeom>
        </p:spPr>
        <p:txBody>
          <a:bodyPr anchorCtr="0" anchor="b"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3" name="Shape 53"/>
        <p:cNvGrpSpPr/>
        <p:nvPr/>
      </p:nvGrpSpPr>
      <p:grpSpPr>
        <a:xfrm>
          <a:off x="0" y="0"/>
          <a:ext cx="0" cy="0"/>
          <a:chOff x="0" y="0"/>
          <a:chExt cx="0" cy="0"/>
        </a:xfrm>
      </p:grpSpPr>
      <p:sp>
        <p:nvSpPr>
          <p:cNvPr id="54" name="Google Shape;54;p11"/>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55" name="Google Shape;55;p11"/>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56" name="Google Shape;56;p11"/>
          <p:cNvSpPr txBox="1"/>
          <p:nvPr>
            <p:ph idx="1" type="body"/>
          </p:nvPr>
        </p:nvSpPr>
        <p:spPr>
          <a:xfrm>
            <a:off x="841000" y="4025300"/>
            <a:ext cx="7845900" cy="519600"/>
          </a:xfrm>
          <a:prstGeom prst="rect">
            <a:avLst/>
          </a:prstGeom>
        </p:spPr>
        <p:txBody>
          <a:bodyPr anchorCtr="0" anchor="b" bIns="91425" lIns="91425" spcFirstLastPara="1" rIns="91425" wrap="square" tIns="91425"/>
          <a:lstStyle>
            <a:lvl1pPr indent="-228600" lvl="0" marL="457200">
              <a:spcBef>
                <a:spcPts val="360"/>
              </a:spcBef>
              <a:spcAft>
                <a:spcPts val="0"/>
              </a:spcAft>
              <a:buSzPts val="2000"/>
              <a:buNone/>
              <a:defRPr/>
            </a:lvl1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59" name="Google Shape;59;p12"/>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p:cSld name="BLANK_1">
    <p:spTree>
      <p:nvGrpSpPr>
        <p:cNvPr id="60" name="Shape 6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sp>
        <p:nvSpPr>
          <p:cNvPr id="13" name="Google Shape;13;p3"/>
          <p:cNvSpPr/>
          <p:nvPr/>
        </p:nvSpPr>
        <p:spPr>
          <a:xfrm>
            <a:off x="21892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14" name="Google Shape;14;p3"/>
          <p:cNvSpPr/>
          <p:nvPr/>
        </p:nvSpPr>
        <p:spPr>
          <a:xfrm>
            <a:off x="-967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15" name="Google Shape;15;p3"/>
          <p:cNvSpPr txBox="1"/>
          <p:nvPr>
            <p:ph type="ctrTitle"/>
          </p:nvPr>
        </p:nvSpPr>
        <p:spPr>
          <a:xfrm>
            <a:off x="648300" y="1354750"/>
            <a:ext cx="3522300" cy="2989800"/>
          </a:xfrm>
          <a:prstGeom prst="rect">
            <a:avLst/>
          </a:prstGeom>
        </p:spPr>
        <p:txBody>
          <a:bodyPr anchorCtr="0" anchor="b"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6" name="Google Shape;16;p3"/>
          <p:cNvSpPr txBox="1"/>
          <p:nvPr>
            <p:ph idx="1" type="subTitle"/>
          </p:nvPr>
        </p:nvSpPr>
        <p:spPr>
          <a:xfrm>
            <a:off x="6724950" y="3265700"/>
            <a:ext cx="1906200" cy="1031700"/>
          </a:xfrm>
          <a:prstGeom prst="rect">
            <a:avLst/>
          </a:prstGeom>
        </p:spPr>
        <p:txBody>
          <a:bodyPr anchorCtr="0" anchor="b" bIns="91425" lIns="91425" spcFirstLastPara="1" rIns="91425" wrap="square" tIns="91425"/>
          <a:lstStyle>
            <a:lvl1pPr lvl="0" rtl="0" algn="r">
              <a:spcBef>
                <a:spcPts val="0"/>
              </a:spcBef>
              <a:spcAft>
                <a:spcPts val="0"/>
              </a:spcAft>
              <a:buClr>
                <a:srgbClr val="FFFFFF"/>
              </a:buClr>
              <a:buSzPts val="1800"/>
              <a:buNone/>
              <a:defRPr sz="1800">
                <a:solidFill>
                  <a:srgbClr val="FFFFFF"/>
                </a:solidFill>
              </a:defRPr>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1800"/>
              <a:buNone/>
              <a:defRPr sz="1800">
                <a:solidFill>
                  <a:srgbClr val="FFFFFF"/>
                </a:solidFill>
              </a:defRPr>
            </a:lvl4pPr>
            <a:lvl5pPr lvl="4" rtl="0" algn="r">
              <a:spcBef>
                <a:spcPts val="0"/>
              </a:spcBef>
              <a:spcAft>
                <a:spcPts val="0"/>
              </a:spcAft>
              <a:buClr>
                <a:srgbClr val="FFFFFF"/>
              </a:buClr>
              <a:buSzPts val="1800"/>
              <a:buNone/>
              <a:defRPr sz="1800">
                <a:solidFill>
                  <a:srgbClr val="FFFFFF"/>
                </a:solidFill>
              </a:defRPr>
            </a:lvl5pPr>
            <a:lvl6pPr lvl="5" rtl="0" algn="r">
              <a:spcBef>
                <a:spcPts val="0"/>
              </a:spcBef>
              <a:spcAft>
                <a:spcPts val="0"/>
              </a:spcAft>
              <a:buClr>
                <a:srgbClr val="FFFFFF"/>
              </a:buClr>
              <a:buSzPts val="1800"/>
              <a:buNone/>
              <a:defRPr sz="1800">
                <a:solidFill>
                  <a:srgbClr val="FFFFFF"/>
                </a:solidFill>
              </a:defRPr>
            </a:lvl6pPr>
            <a:lvl7pPr lvl="6" rtl="0" algn="r">
              <a:spcBef>
                <a:spcPts val="0"/>
              </a:spcBef>
              <a:spcAft>
                <a:spcPts val="0"/>
              </a:spcAft>
              <a:buClr>
                <a:srgbClr val="FFFFFF"/>
              </a:buClr>
              <a:buSzPts val="1800"/>
              <a:buNone/>
              <a:defRPr sz="1800">
                <a:solidFill>
                  <a:srgbClr val="FFFFFF"/>
                </a:solidFill>
              </a:defRPr>
            </a:lvl7pPr>
            <a:lvl8pPr lvl="7" rtl="0" algn="r">
              <a:spcBef>
                <a:spcPts val="0"/>
              </a:spcBef>
              <a:spcAft>
                <a:spcPts val="0"/>
              </a:spcAft>
              <a:buClr>
                <a:srgbClr val="FFFFFF"/>
              </a:buClr>
              <a:buSzPts val="1800"/>
              <a:buNone/>
              <a:defRPr sz="1800">
                <a:solidFill>
                  <a:srgbClr val="FFFFFF"/>
                </a:solidFill>
              </a:defRPr>
            </a:lvl8pPr>
            <a:lvl9pPr lvl="8" rtl="0" algn="r">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 image">
  <p:cSld name="TITLE_1_2">
    <p:spTree>
      <p:nvGrpSpPr>
        <p:cNvPr id="17" name="Shape 17"/>
        <p:cNvGrpSpPr/>
        <p:nvPr/>
      </p:nvGrpSpPr>
      <p:grpSpPr>
        <a:xfrm>
          <a:off x="0" y="0"/>
          <a:ext cx="0" cy="0"/>
          <a:chOff x="0" y="0"/>
          <a:chExt cx="0" cy="0"/>
        </a:xfrm>
      </p:grpSpPr>
      <p:sp>
        <p:nvSpPr>
          <p:cNvPr id="18" name="Google Shape;18;p4"/>
          <p:cNvSpPr/>
          <p:nvPr/>
        </p:nvSpPr>
        <p:spPr>
          <a:xfrm>
            <a:off x="21892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19" name="Google Shape;19;p4"/>
          <p:cNvSpPr/>
          <p:nvPr/>
        </p:nvSpPr>
        <p:spPr>
          <a:xfrm>
            <a:off x="-967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20" name="Google Shape;20;p4"/>
          <p:cNvSpPr txBox="1"/>
          <p:nvPr>
            <p:ph type="title"/>
          </p:nvPr>
        </p:nvSpPr>
        <p:spPr>
          <a:xfrm>
            <a:off x="838309" y="1807900"/>
            <a:ext cx="3148200" cy="4857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1" name="Google Shape;21;p4"/>
          <p:cNvSpPr txBox="1"/>
          <p:nvPr>
            <p:ph idx="1" type="body"/>
          </p:nvPr>
        </p:nvSpPr>
        <p:spPr>
          <a:xfrm>
            <a:off x="838250" y="2419350"/>
            <a:ext cx="3148200" cy="22557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ig image">
  <p:cSld name="TITLE_1_2_1">
    <p:spTree>
      <p:nvGrpSpPr>
        <p:cNvPr id="22" name="Shape 22"/>
        <p:cNvGrpSpPr/>
        <p:nvPr/>
      </p:nvGrpSpPr>
      <p:grpSpPr>
        <a:xfrm>
          <a:off x="0" y="0"/>
          <a:ext cx="0" cy="0"/>
          <a:chOff x="0" y="0"/>
          <a:chExt cx="0" cy="0"/>
        </a:xfrm>
      </p:grpSpPr>
      <p:sp>
        <p:nvSpPr>
          <p:cNvPr id="23" name="Google Shape;23;p5"/>
          <p:cNvSpPr/>
          <p:nvPr/>
        </p:nvSpPr>
        <p:spPr>
          <a:xfrm>
            <a:off x="209250" y="-9675"/>
            <a:ext cx="3076750" cy="5167075"/>
          </a:xfrm>
          <a:custGeom>
            <a:rect b="b" l="l" r="r" t="t"/>
            <a:pathLst>
              <a:path extrusionOk="0" h="206683" w="123070">
                <a:moveTo>
                  <a:pt x="0" y="0"/>
                </a:moveTo>
                <a:lnTo>
                  <a:pt x="0" y="206683"/>
                </a:lnTo>
                <a:lnTo>
                  <a:pt x="123070" y="206545"/>
                </a:lnTo>
                <a:lnTo>
                  <a:pt x="67807" y="301"/>
                </a:lnTo>
                <a:close/>
              </a:path>
            </a:pathLst>
          </a:custGeom>
          <a:solidFill>
            <a:srgbClr val="000000">
              <a:alpha val="7310"/>
            </a:srgbClr>
          </a:solidFill>
          <a:ln>
            <a:noFill/>
          </a:ln>
        </p:spPr>
      </p:sp>
      <p:sp>
        <p:nvSpPr>
          <p:cNvPr id="24" name="Google Shape;24;p5"/>
          <p:cNvSpPr/>
          <p:nvPr/>
        </p:nvSpPr>
        <p:spPr>
          <a:xfrm>
            <a:off x="-19350" y="-9675"/>
            <a:ext cx="3076750" cy="5167075"/>
          </a:xfrm>
          <a:custGeom>
            <a:rect b="b" l="l" r="r" t="t"/>
            <a:pathLst>
              <a:path extrusionOk="0" h="206683" w="123070">
                <a:moveTo>
                  <a:pt x="0" y="0"/>
                </a:moveTo>
                <a:lnTo>
                  <a:pt x="0" y="206683"/>
                </a:lnTo>
                <a:lnTo>
                  <a:pt x="123070" y="206545"/>
                </a:lnTo>
                <a:lnTo>
                  <a:pt x="67807" y="301"/>
                </a:lnTo>
                <a:close/>
              </a:path>
            </a:pathLst>
          </a:custGeom>
          <a:solidFill>
            <a:srgbClr val="FFFFFF"/>
          </a:solidFill>
          <a:ln>
            <a:noFill/>
          </a:ln>
        </p:spPr>
      </p:sp>
      <p:sp>
        <p:nvSpPr>
          <p:cNvPr id="25" name="Google Shape;25;p5"/>
          <p:cNvSpPr txBox="1"/>
          <p:nvPr>
            <p:ph type="title"/>
          </p:nvPr>
        </p:nvSpPr>
        <p:spPr>
          <a:xfrm>
            <a:off x="609704" y="4116875"/>
            <a:ext cx="1609800" cy="4857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6" name="Shape 26"/>
        <p:cNvGrpSpPr/>
        <p:nvPr/>
      </p:nvGrpSpPr>
      <p:grpSpPr>
        <a:xfrm>
          <a:off x="0" y="0"/>
          <a:ext cx="0" cy="0"/>
          <a:chOff x="0" y="0"/>
          <a:chExt cx="0" cy="0"/>
        </a:xfrm>
      </p:grpSpPr>
      <p:sp>
        <p:nvSpPr>
          <p:cNvPr id="27" name="Google Shape;27;p6"/>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28" name="Google Shape;28;p6"/>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29" name="Google Shape;29;p6"/>
          <p:cNvSpPr txBox="1"/>
          <p:nvPr/>
        </p:nvSpPr>
        <p:spPr>
          <a:xfrm>
            <a:off x="799645" y="697675"/>
            <a:ext cx="19572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0">
                <a:solidFill>
                  <a:srgbClr val="CCCCCC"/>
                </a:solidFill>
                <a:latin typeface="Montserrat"/>
                <a:ea typeface="Montserrat"/>
                <a:cs typeface="Montserrat"/>
                <a:sym typeface="Montserrat"/>
              </a:rPr>
              <a:t>“</a:t>
            </a:r>
            <a:endParaRPr sz="12000">
              <a:solidFill>
                <a:srgbClr val="CCCCCC"/>
              </a:solidFill>
              <a:latin typeface="Montserrat"/>
              <a:ea typeface="Montserrat"/>
              <a:cs typeface="Montserrat"/>
              <a:sym typeface="Montserrat"/>
            </a:endParaRPr>
          </a:p>
        </p:txBody>
      </p:sp>
      <p:sp>
        <p:nvSpPr>
          <p:cNvPr id="30" name="Google Shape;30;p6"/>
          <p:cNvSpPr txBox="1"/>
          <p:nvPr>
            <p:ph idx="1" type="body"/>
          </p:nvPr>
        </p:nvSpPr>
        <p:spPr>
          <a:xfrm>
            <a:off x="838250" y="1657350"/>
            <a:ext cx="5324100" cy="2255700"/>
          </a:xfrm>
          <a:prstGeom prst="rect">
            <a:avLst/>
          </a:prstGeom>
        </p:spPr>
        <p:txBody>
          <a:bodyPr anchorCtr="0" anchor="t" bIns="91425" lIns="91425" spcFirstLastPara="1" rIns="91425" wrap="square" tIns="91425"/>
          <a:lstStyle>
            <a:lvl1pPr indent="-381000" lvl="0" marL="457200" rtl="0">
              <a:spcBef>
                <a:spcPts val="600"/>
              </a:spcBef>
              <a:spcAft>
                <a:spcPts val="0"/>
              </a:spcAft>
              <a:buSzPts val="2400"/>
              <a:buFont typeface="Montserrat"/>
              <a:buChar char="▸"/>
              <a:defRPr sz="2400">
                <a:latin typeface="Montserrat"/>
                <a:ea typeface="Montserrat"/>
                <a:cs typeface="Montserrat"/>
                <a:sym typeface="Montserrat"/>
              </a:defRPr>
            </a:lvl1pPr>
            <a:lvl2pPr indent="-381000" lvl="1" marL="914400" rtl="0">
              <a:spcBef>
                <a:spcPts val="0"/>
              </a:spcBef>
              <a:spcAft>
                <a:spcPts val="0"/>
              </a:spcAft>
              <a:buSzPts val="2400"/>
              <a:buFont typeface="Montserrat"/>
              <a:buChar char="▹"/>
              <a:defRPr sz="2400">
                <a:latin typeface="Montserrat"/>
                <a:ea typeface="Montserrat"/>
                <a:cs typeface="Montserrat"/>
                <a:sym typeface="Montserrat"/>
              </a:defRPr>
            </a:lvl2pPr>
            <a:lvl3pPr indent="-381000" lvl="2" marL="1371600" rtl="0">
              <a:spcBef>
                <a:spcPts val="0"/>
              </a:spcBef>
              <a:spcAft>
                <a:spcPts val="0"/>
              </a:spcAft>
              <a:buSzPts val="2400"/>
              <a:buFont typeface="Montserrat"/>
              <a:buChar char="▹"/>
              <a:defRPr sz="2400">
                <a:latin typeface="Montserrat"/>
                <a:ea typeface="Montserrat"/>
                <a:cs typeface="Montserrat"/>
                <a:sym typeface="Montserrat"/>
              </a:defRPr>
            </a:lvl3pPr>
            <a:lvl4pPr indent="-381000" lvl="3" marL="1828800" rtl="0">
              <a:spcBef>
                <a:spcPts val="0"/>
              </a:spcBef>
              <a:spcAft>
                <a:spcPts val="0"/>
              </a:spcAft>
              <a:buSzPts val="2400"/>
              <a:buFont typeface="Montserrat"/>
              <a:buChar char="●"/>
              <a:defRPr sz="2400">
                <a:latin typeface="Montserrat"/>
                <a:ea typeface="Montserrat"/>
                <a:cs typeface="Montserrat"/>
                <a:sym typeface="Montserrat"/>
              </a:defRPr>
            </a:lvl4pPr>
            <a:lvl5pPr indent="-381000" lvl="4" marL="2286000" rtl="0">
              <a:spcBef>
                <a:spcPts val="0"/>
              </a:spcBef>
              <a:spcAft>
                <a:spcPts val="0"/>
              </a:spcAft>
              <a:buSzPts val="2400"/>
              <a:buFont typeface="Montserrat"/>
              <a:buChar char="○"/>
              <a:defRPr sz="2400">
                <a:latin typeface="Montserrat"/>
                <a:ea typeface="Montserrat"/>
                <a:cs typeface="Montserrat"/>
                <a:sym typeface="Montserrat"/>
              </a:defRPr>
            </a:lvl5pPr>
            <a:lvl6pPr indent="-381000" lvl="5" marL="2743200" rtl="0">
              <a:spcBef>
                <a:spcPts val="0"/>
              </a:spcBef>
              <a:spcAft>
                <a:spcPts val="0"/>
              </a:spcAft>
              <a:buSzPts val="2400"/>
              <a:buFont typeface="Montserrat"/>
              <a:buChar char="■"/>
              <a:defRPr sz="2400">
                <a:latin typeface="Montserrat"/>
                <a:ea typeface="Montserrat"/>
                <a:cs typeface="Montserrat"/>
                <a:sym typeface="Montserrat"/>
              </a:defRPr>
            </a:lvl6pPr>
            <a:lvl7pPr indent="-381000" lvl="6" marL="3200400" rtl="0">
              <a:spcBef>
                <a:spcPts val="0"/>
              </a:spcBef>
              <a:spcAft>
                <a:spcPts val="0"/>
              </a:spcAft>
              <a:buSzPts val="2400"/>
              <a:buFont typeface="Montserrat"/>
              <a:buChar char="●"/>
              <a:defRPr sz="2400">
                <a:latin typeface="Montserrat"/>
                <a:ea typeface="Montserrat"/>
                <a:cs typeface="Montserrat"/>
                <a:sym typeface="Montserrat"/>
              </a:defRPr>
            </a:lvl7pPr>
            <a:lvl8pPr indent="-381000" lvl="7" marL="3657600" rtl="0">
              <a:spcBef>
                <a:spcPts val="0"/>
              </a:spcBef>
              <a:spcAft>
                <a:spcPts val="0"/>
              </a:spcAft>
              <a:buSzPts val="2400"/>
              <a:buFont typeface="Montserrat"/>
              <a:buChar char="○"/>
              <a:defRPr sz="2400">
                <a:latin typeface="Montserrat"/>
                <a:ea typeface="Montserrat"/>
                <a:cs typeface="Montserrat"/>
                <a:sym typeface="Montserrat"/>
              </a:defRPr>
            </a:lvl8pPr>
            <a:lvl9pPr indent="-381000" lvl="8" marL="4114800" rtl="0">
              <a:spcBef>
                <a:spcPts val="0"/>
              </a:spcBef>
              <a:spcAft>
                <a:spcPts val="0"/>
              </a:spcAft>
              <a:buSzPts val="2400"/>
              <a:buFont typeface="Montserrat"/>
              <a:buChar char="■"/>
              <a:defRPr sz="2400">
                <a:latin typeface="Montserrat"/>
                <a:ea typeface="Montserrat"/>
                <a:cs typeface="Montserrat"/>
                <a:sym typeface="Montserra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31" name="Shape 31"/>
        <p:cNvGrpSpPr/>
        <p:nvPr/>
      </p:nvGrpSpPr>
      <p:grpSpPr>
        <a:xfrm>
          <a:off x="0" y="0"/>
          <a:ext cx="0" cy="0"/>
          <a:chOff x="0" y="0"/>
          <a:chExt cx="0" cy="0"/>
        </a:xfrm>
      </p:grpSpPr>
      <p:sp>
        <p:nvSpPr>
          <p:cNvPr id="32" name="Google Shape;32;p7"/>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33" name="Google Shape;33;p7"/>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34" name="Google Shape;34;p7"/>
          <p:cNvSpPr txBox="1"/>
          <p:nvPr>
            <p:ph type="title"/>
          </p:nvPr>
        </p:nvSpPr>
        <p:spPr>
          <a:xfrm>
            <a:off x="838350" y="893500"/>
            <a:ext cx="5324100" cy="4857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5" name="Google Shape;35;p7"/>
          <p:cNvSpPr txBox="1"/>
          <p:nvPr>
            <p:ph idx="1" type="body"/>
          </p:nvPr>
        </p:nvSpPr>
        <p:spPr>
          <a:xfrm>
            <a:off x="838250" y="1504950"/>
            <a:ext cx="5324100" cy="22557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36" name="Shape 36"/>
        <p:cNvGrpSpPr/>
        <p:nvPr/>
      </p:nvGrpSpPr>
      <p:grpSpPr>
        <a:xfrm>
          <a:off x="0" y="0"/>
          <a:ext cx="0" cy="0"/>
          <a:chOff x="0" y="0"/>
          <a:chExt cx="0" cy="0"/>
        </a:xfrm>
      </p:grpSpPr>
      <p:sp>
        <p:nvSpPr>
          <p:cNvPr id="37" name="Google Shape;37;p8"/>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38" name="Google Shape;38;p8"/>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39" name="Google Shape;39;p8"/>
          <p:cNvSpPr txBox="1"/>
          <p:nvPr>
            <p:ph type="title"/>
          </p:nvPr>
        </p:nvSpPr>
        <p:spPr>
          <a:xfrm>
            <a:off x="841000" y="969700"/>
            <a:ext cx="4801500" cy="4095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0" name="Google Shape;40;p8"/>
          <p:cNvSpPr txBox="1"/>
          <p:nvPr>
            <p:ph idx="1" type="body"/>
          </p:nvPr>
        </p:nvSpPr>
        <p:spPr>
          <a:xfrm>
            <a:off x="841001" y="1578025"/>
            <a:ext cx="2671800" cy="24333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41" name="Google Shape;41;p8"/>
          <p:cNvSpPr txBox="1"/>
          <p:nvPr>
            <p:ph idx="2" type="body"/>
          </p:nvPr>
        </p:nvSpPr>
        <p:spPr>
          <a:xfrm>
            <a:off x="3673842" y="1578025"/>
            <a:ext cx="2671800" cy="24333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2" name="Shape 42"/>
        <p:cNvGrpSpPr/>
        <p:nvPr/>
      </p:nvGrpSpPr>
      <p:grpSpPr>
        <a:xfrm>
          <a:off x="0" y="0"/>
          <a:ext cx="0" cy="0"/>
          <a:chOff x="0" y="0"/>
          <a:chExt cx="0" cy="0"/>
        </a:xfrm>
      </p:grpSpPr>
      <p:sp>
        <p:nvSpPr>
          <p:cNvPr id="43" name="Google Shape;43;p9"/>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44" name="Google Shape;44;p9"/>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45" name="Google Shape;45;p9"/>
          <p:cNvSpPr txBox="1"/>
          <p:nvPr>
            <p:ph type="title"/>
          </p:nvPr>
        </p:nvSpPr>
        <p:spPr>
          <a:xfrm>
            <a:off x="841000" y="969700"/>
            <a:ext cx="4801500" cy="4095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6" name="Google Shape;46;p9"/>
          <p:cNvSpPr txBox="1"/>
          <p:nvPr>
            <p:ph idx="1" type="body"/>
          </p:nvPr>
        </p:nvSpPr>
        <p:spPr>
          <a:xfrm>
            <a:off x="841000" y="1600975"/>
            <a:ext cx="2094900" cy="24105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7" name="Google Shape;47;p9"/>
          <p:cNvSpPr txBox="1"/>
          <p:nvPr>
            <p:ph idx="2" type="body"/>
          </p:nvPr>
        </p:nvSpPr>
        <p:spPr>
          <a:xfrm>
            <a:off x="3043281" y="1600975"/>
            <a:ext cx="2094900" cy="24105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8" name="Google Shape;48;p9"/>
          <p:cNvSpPr txBox="1"/>
          <p:nvPr>
            <p:ph idx="3" type="body"/>
          </p:nvPr>
        </p:nvSpPr>
        <p:spPr>
          <a:xfrm>
            <a:off x="5245562" y="1600975"/>
            <a:ext cx="2094900" cy="24105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10"/>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51" name="Google Shape;51;p10"/>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52" name="Google Shape;52;p10"/>
          <p:cNvSpPr txBox="1"/>
          <p:nvPr>
            <p:ph type="title"/>
          </p:nvPr>
        </p:nvSpPr>
        <p:spPr>
          <a:xfrm>
            <a:off x="841000" y="969700"/>
            <a:ext cx="4801500" cy="4095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B3B7E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741100"/>
            <a:ext cx="5185200" cy="474600"/>
          </a:xfrm>
          <a:prstGeom prst="rect">
            <a:avLst/>
          </a:prstGeom>
          <a:noFill/>
          <a:ln>
            <a:noFill/>
          </a:ln>
        </p:spPr>
        <p:txBody>
          <a:bodyPr anchorCtr="0" anchor="b" bIns="91425" lIns="91425" spcFirstLastPara="1" rIns="91425" wrap="square" tIns="91425"/>
          <a:lstStyle>
            <a:lvl1pPr lvl="0">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1pPr>
            <a:lvl2pPr lvl="1">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2pPr>
            <a:lvl3pPr lvl="2">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3pPr>
            <a:lvl4pPr lvl="3">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4pPr>
            <a:lvl5pPr lvl="4">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5pPr>
            <a:lvl6pPr lvl="5">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6pPr>
            <a:lvl7pPr lvl="6">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7pPr>
            <a:lvl8pPr lvl="7">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8pPr>
            <a:lvl9pPr lvl="8">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9pPr>
          </a:lstStyle>
          <a:p/>
        </p:txBody>
      </p:sp>
      <p:sp>
        <p:nvSpPr>
          <p:cNvPr id="7" name="Google Shape;7;p1"/>
          <p:cNvSpPr txBox="1"/>
          <p:nvPr>
            <p:ph idx="1" type="body"/>
          </p:nvPr>
        </p:nvSpPr>
        <p:spPr>
          <a:xfrm>
            <a:off x="457200" y="1352550"/>
            <a:ext cx="5185200" cy="2255700"/>
          </a:xfrm>
          <a:prstGeom prst="rect">
            <a:avLst/>
          </a:prstGeom>
          <a:noFill/>
          <a:ln>
            <a:noFill/>
          </a:ln>
        </p:spPr>
        <p:txBody>
          <a:bodyPr anchorCtr="0" anchor="t" bIns="91425" lIns="91425" spcFirstLastPara="1" rIns="91425" wrap="square" tIns="91425"/>
          <a:lstStyle>
            <a:lvl1pPr indent="-355600" lvl="0" marL="457200">
              <a:spcBef>
                <a:spcPts val="600"/>
              </a:spcBef>
              <a:spcAft>
                <a:spcPts val="0"/>
              </a:spcAft>
              <a:buClr>
                <a:srgbClr val="666666"/>
              </a:buClr>
              <a:buSzPts val="2000"/>
              <a:buFont typeface="Karla"/>
              <a:buChar char="▸"/>
              <a:defRPr sz="2000">
                <a:solidFill>
                  <a:srgbClr val="666666"/>
                </a:solidFill>
                <a:latin typeface="Karla"/>
                <a:ea typeface="Karla"/>
                <a:cs typeface="Karla"/>
                <a:sym typeface="Karla"/>
              </a:defRPr>
            </a:lvl1pPr>
            <a:lvl2pPr indent="-355600" lvl="1" marL="9144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2pPr>
            <a:lvl3pPr indent="-355600" lvl="2" marL="13716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3pPr>
            <a:lvl4pPr indent="-355600" lvl="3" marL="18288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4pPr>
            <a:lvl5pPr indent="-355600" lvl="4" marL="22860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5pPr>
            <a:lvl6pPr indent="-355600" lvl="5" marL="27432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6pPr>
            <a:lvl7pPr indent="-355600" lvl="6" marL="32004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7pPr>
            <a:lvl8pPr indent="-355600" lvl="7" marL="36576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8pPr>
            <a:lvl9pPr indent="-355600" lvl="8" marL="41148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hyperlink" Target="https://github.com/androidannotations/androidannotations/wiki/FirstActivity" TargetMode="Externa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hyperlink" Target="https://developer.android.com/reference/android/app/Activity.html#onCreate(android.os.Bundle)" TargetMode="External"/><Relationship Id="rId4" Type="http://schemas.openxmlformats.org/officeDocument/2006/relationships/hyperlink" Target="https://developer.android.com/reference/android/app/Activity.html#onCreate(android.os.Bundl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hyperlink" Target="https://developer.android.com/reference/android/app/Activity.html#onStart()" TargetMode="External"/><Relationship Id="rId4" Type="http://schemas.openxmlformats.org/officeDocument/2006/relationships/hyperlink" Target="https://developer.android.com/reference/android/app/Activity.html#onCreate(android.os.Bundl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hyperlink" Target="https://developer.android.com/reference/android/app/Activity.html#onResume()" TargetMode="External"/><Relationship Id="rId4" Type="http://schemas.openxmlformats.org/officeDocument/2006/relationships/hyperlink" Target="https://developer.android.com/reference/android/app/Activity.html#onResume()" TargetMode="External"/><Relationship Id="rId5" Type="http://schemas.openxmlformats.org/officeDocument/2006/relationships/hyperlink" Target="https://developer.android.com/reference/android/app/Activity.html#onCreate(android.os.Bundl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hyperlink" Target="https://developer.android.com/reference/android/app/Activity.html#onPause()" TargetMode="External"/><Relationship Id="rId4" Type="http://schemas.openxmlformats.org/officeDocument/2006/relationships/hyperlink" Target="https://developer.android.com/reference/android/app/Activity.html#onResume()" TargetMode="External"/><Relationship Id="rId5" Type="http://schemas.openxmlformats.org/officeDocument/2006/relationships/hyperlink" Target="https://developer.android.com/reference/android/app/Activity.html#onCreate(android.os.Bundl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hyperlink" Target="https://developer.android.com/reference/android/app/Activity.html#onStop()" TargetMode="External"/><Relationship Id="rId4" Type="http://schemas.openxmlformats.org/officeDocument/2006/relationships/hyperlink" Target="https://developer.android.com/reference/android/app/Activity.html#onStop()" TargetMode="External"/><Relationship Id="rId5" Type="http://schemas.openxmlformats.org/officeDocument/2006/relationships/hyperlink" Target="https://developer.android.com/reference/android/app/Activity.html#onCreate(android.os.Bundl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hyperlink" Target="https://developer.android.com/reference/android/app/Activity.html#onRestart()" TargetMode="External"/><Relationship Id="rId4" Type="http://schemas.openxmlformats.org/officeDocument/2006/relationships/hyperlink" Target="https://developer.android.com/reference/android/app/Activity.html#onCreate(android.os.Bundl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hyperlink" Target="https://developer.android.com/reference/android/app/Activity#onDestroy()" TargetMode="External"/><Relationship Id="rId4" Type="http://schemas.openxmlformats.org/officeDocument/2006/relationships/hyperlink" Target="https://developer.android.com/reference/android/app/Activity.html#onCreate(android.os.Bundl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developer.android.com/studio/" TargetMode="Externa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s://github.com/androidannotations/androidannotations/wiki/Configuration#gradle" TargetMode="External"/><Relationship Id="rId4" Type="http://schemas.openxmlformats.org/officeDocument/2006/relationships/image" Target="../media/image4.png"/><Relationship Id="rId5" Type="http://schemas.openxmlformats.org/officeDocument/2006/relationships/hyperlink" Target="https://github.com/androidannotations/androidannotations/wiki/Building-Project-Gradle" TargetMode="External"/><Relationship Id="rId6" Type="http://schemas.openxmlformats.org/officeDocument/2006/relationships/image" Target="../media/image8.png"/><Relationship Id="rId7"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d.android.com/r/tools/update-dependency-configurations.html"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ctrTitle"/>
          </p:nvPr>
        </p:nvSpPr>
        <p:spPr>
          <a:xfrm>
            <a:off x="648300" y="3175950"/>
            <a:ext cx="7020300" cy="11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 1:</a:t>
            </a:r>
            <a:endParaRPr>
              <a:solidFill>
                <a:srgbClr val="121867"/>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Introducción a</a:t>
            </a:r>
            <a:endParaRPr>
              <a:solidFill>
                <a:srgbClr val="F33784"/>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AndroidAnnotations</a:t>
            </a:r>
            <a:endParaRPr>
              <a:solidFill>
                <a:srgbClr val="121867"/>
              </a:solidFill>
              <a:latin typeface="Lato"/>
              <a:ea typeface="Lato"/>
              <a:cs typeface="Lato"/>
              <a:sym typeface="Lato"/>
            </a:endParaRPr>
          </a:p>
        </p:txBody>
      </p:sp>
      <p:pic>
        <p:nvPicPr>
          <p:cNvPr id="66" name="Google Shape;66;p14"/>
          <p:cNvPicPr preferRelativeResize="0"/>
          <p:nvPr/>
        </p:nvPicPr>
        <p:blipFill>
          <a:blip r:embed="rId3">
            <a:alphaModFix/>
          </a:blip>
          <a:stretch>
            <a:fillRect/>
          </a:stretch>
        </p:blipFill>
        <p:spPr>
          <a:xfrm>
            <a:off x="5969797" y="2027896"/>
            <a:ext cx="2132651" cy="10877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3"/>
          <p:cNvSpPr txBox="1"/>
          <p:nvPr/>
        </p:nvSpPr>
        <p:spPr>
          <a:xfrm>
            <a:off x="4238700" y="1409863"/>
            <a:ext cx="4905300" cy="232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800">
                <a:solidFill>
                  <a:srgbClr val="121867"/>
                </a:solidFill>
                <a:latin typeface="Courier New"/>
                <a:ea typeface="Courier New"/>
                <a:cs typeface="Courier New"/>
                <a:sym typeface="Courier New"/>
              </a:rPr>
              <a:t>annotationProcessor "org.androidannotations:androidannotations:$AAVersion"</a:t>
            </a:r>
            <a:endParaRPr sz="18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8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s" sz="1800">
                <a:solidFill>
                  <a:srgbClr val="121867"/>
                </a:solidFill>
                <a:latin typeface="Courier New"/>
                <a:ea typeface="Courier New"/>
                <a:cs typeface="Courier New"/>
                <a:sym typeface="Courier New"/>
              </a:rPr>
              <a:t>implementation</a:t>
            </a:r>
            <a:r>
              <a:rPr lang="es" sz="1800">
                <a:solidFill>
                  <a:srgbClr val="121867"/>
                </a:solidFill>
                <a:latin typeface="Courier New"/>
                <a:ea typeface="Courier New"/>
                <a:cs typeface="Courier New"/>
                <a:sym typeface="Courier New"/>
              </a:rPr>
              <a:t> "org.androidannotations:androidannotations-api:$AAVersion"</a:t>
            </a:r>
            <a:endParaRPr sz="1800">
              <a:solidFill>
                <a:srgbClr val="121867"/>
              </a:solidFill>
              <a:latin typeface="Courier New"/>
              <a:ea typeface="Courier New"/>
              <a:cs typeface="Courier New"/>
              <a:sym typeface="Courier New"/>
            </a:endParaRPr>
          </a:p>
          <a:p>
            <a:pPr indent="0" lvl="0" marL="0" rtl="0" algn="ctr">
              <a:spcBef>
                <a:spcPts val="0"/>
              </a:spcBef>
              <a:spcAft>
                <a:spcPts val="0"/>
              </a:spcAft>
              <a:buNone/>
            </a:pPr>
            <a:r>
              <a:t/>
            </a:r>
            <a:endParaRPr sz="1500">
              <a:solidFill>
                <a:srgbClr val="121867"/>
              </a:solidFill>
              <a:latin typeface="Lato"/>
              <a:ea typeface="Lato"/>
              <a:cs typeface="Lato"/>
              <a:sym typeface="Lato"/>
            </a:endParaRPr>
          </a:p>
        </p:txBody>
      </p:sp>
      <p:pic>
        <p:nvPicPr>
          <p:cNvPr id="127" name="Google Shape;127;p23"/>
          <p:cNvPicPr preferRelativeResize="0"/>
          <p:nvPr/>
        </p:nvPicPr>
        <p:blipFill>
          <a:blip r:embed="rId3">
            <a:alphaModFix/>
          </a:blip>
          <a:stretch>
            <a:fillRect/>
          </a:stretch>
        </p:blipFill>
        <p:spPr>
          <a:xfrm>
            <a:off x="304800" y="671525"/>
            <a:ext cx="3800475" cy="3800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47625" y="2466975"/>
            <a:ext cx="9048750" cy="581400"/>
          </a:xfrm>
          <a:prstGeom prst="rect">
            <a:avLst/>
          </a:prstGeom>
          <a:noFill/>
          <a:ln>
            <a:noFill/>
          </a:ln>
        </p:spPr>
      </p:pic>
      <p:sp>
        <p:nvSpPr>
          <p:cNvPr id="133" name="Google Shape;133;p24"/>
          <p:cNvSpPr txBox="1"/>
          <p:nvPr>
            <p:ph idx="4294967295" type="ctrTitle"/>
          </p:nvPr>
        </p:nvSpPr>
        <p:spPr>
          <a:xfrm>
            <a:off x="47550" y="1809250"/>
            <a:ext cx="9048900" cy="581400"/>
          </a:xfrm>
          <a:prstGeom prst="rect">
            <a:avLst/>
          </a:prstGeom>
        </p:spPr>
        <p:txBody>
          <a:bodyPr anchorCtr="0" anchor="b" bIns="91425" lIns="91425" spcFirstLastPara="1" rIns="91425" wrap="square" tIns="91425">
            <a:noAutofit/>
          </a:bodyPr>
          <a:lstStyle/>
          <a:p>
            <a:pPr indent="0" lvl="0" marL="0" rtl="0" algn="ctr">
              <a:spcBef>
                <a:spcPts val="600"/>
              </a:spcBef>
              <a:spcAft>
                <a:spcPts val="0"/>
              </a:spcAft>
              <a:buNone/>
            </a:pPr>
            <a:r>
              <a:rPr b="0" lang="es">
                <a:solidFill>
                  <a:srgbClr val="121867"/>
                </a:solidFill>
                <a:latin typeface="Lato"/>
                <a:ea typeface="Lato"/>
                <a:cs typeface="Lato"/>
                <a:sym typeface="Lato"/>
              </a:rPr>
              <a:t>Importar las dependencias de AndroidAnnotations</a:t>
            </a:r>
            <a:endParaRPr>
              <a:solidFill>
                <a:srgbClr val="121867"/>
              </a:solidFill>
              <a:latin typeface="Lato"/>
              <a:ea typeface="Lato"/>
              <a:cs typeface="Lato"/>
              <a:sym typeface="Lato"/>
            </a:endParaRPr>
          </a:p>
        </p:txBody>
      </p:sp>
      <p:pic>
        <p:nvPicPr>
          <p:cNvPr id="134" name="Google Shape;134;p24"/>
          <p:cNvPicPr preferRelativeResize="0"/>
          <p:nvPr/>
        </p:nvPicPr>
        <p:blipFill>
          <a:blip r:embed="rId4">
            <a:alphaModFix/>
          </a:blip>
          <a:stretch>
            <a:fillRect/>
          </a:stretch>
        </p:blipFill>
        <p:spPr>
          <a:xfrm>
            <a:off x="3473938" y="3124575"/>
            <a:ext cx="2196133" cy="1942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5"/>
          <p:cNvSpPr txBox="1"/>
          <p:nvPr>
            <p:ph idx="4294967295" type="ctrTitle"/>
          </p:nvPr>
        </p:nvSpPr>
        <p:spPr>
          <a:xfrm>
            <a:off x="47550" y="1997700"/>
            <a:ext cx="9048900" cy="11481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0" lang="es" sz="3000">
                <a:solidFill>
                  <a:srgbClr val="121867"/>
                </a:solidFill>
                <a:latin typeface="Lato"/>
                <a:ea typeface="Lato"/>
                <a:cs typeface="Lato"/>
                <a:sym typeface="Lato"/>
              </a:rPr>
              <a:t>Valida la funcionalidad de</a:t>
            </a:r>
            <a:endParaRPr b="0" sz="3000">
              <a:solidFill>
                <a:srgbClr val="121867"/>
              </a:solidFill>
              <a:latin typeface="Lato"/>
              <a:ea typeface="Lato"/>
              <a:cs typeface="Lato"/>
              <a:sym typeface="Lato"/>
            </a:endParaRPr>
          </a:p>
          <a:p>
            <a:pPr indent="0" lvl="0" marL="0" rtl="0" algn="ctr">
              <a:lnSpc>
                <a:spcPct val="115000"/>
              </a:lnSpc>
              <a:spcBef>
                <a:spcPts val="0"/>
              </a:spcBef>
              <a:spcAft>
                <a:spcPts val="0"/>
              </a:spcAft>
              <a:buNone/>
            </a:pPr>
            <a:r>
              <a:rPr b="0" lang="es" sz="3000">
                <a:solidFill>
                  <a:srgbClr val="121867"/>
                </a:solidFill>
                <a:latin typeface="Lato"/>
                <a:ea typeface="Lato"/>
                <a:cs typeface="Lato"/>
                <a:sym typeface="Lato"/>
              </a:rPr>
              <a:t>AndroidAnnotations</a:t>
            </a:r>
            <a:endParaRPr b="0" sz="3000">
              <a:solidFill>
                <a:srgbClr val="121867"/>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6"/>
          <p:cNvSpPr txBox="1"/>
          <p:nvPr/>
        </p:nvSpPr>
        <p:spPr>
          <a:xfrm>
            <a:off x="2143800" y="4723500"/>
            <a:ext cx="4856400" cy="4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u="sng">
                <a:solidFill>
                  <a:schemeClr val="hlink"/>
                </a:solidFill>
                <a:hlinkClick r:id="rId3"/>
              </a:rPr>
              <a:t>https://github.com/androidannotations/androidannotations/wiki/FirstActivity</a:t>
            </a:r>
            <a:endParaRPr sz="1300">
              <a:solidFill>
                <a:srgbClr val="121867"/>
              </a:solidFill>
            </a:endParaRPr>
          </a:p>
        </p:txBody>
      </p:sp>
      <p:pic>
        <p:nvPicPr>
          <p:cNvPr id="145" name="Google Shape;145;p26"/>
          <p:cNvPicPr preferRelativeResize="0"/>
          <p:nvPr/>
        </p:nvPicPr>
        <p:blipFill>
          <a:blip r:embed="rId4">
            <a:alphaModFix/>
          </a:blip>
          <a:stretch>
            <a:fillRect/>
          </a:stretch>
        </p:blipFill>
        <p:spPr>
          <a:xfrm>
            <a:off x="2143800" y="103825"/>
            <a:ext cx="4856399" cy="46196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7"/>
          <p:cNvSpPr txBox="1"/>
          <p:nvPr/>
        </p:nvSpPr>
        <p:spPr>
          <a:xfrm>
            <a:off x="4162425" y="1576500"/>
            <a:ext cx="4905300" cy="60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3000">
                <a:solidFill>
                  <a:srgbClr val="121867"/>
                </a:solidFill>
                <a:latin typeface="Lato"/>
                <a:ea typeface="Lato"/>
                <a:cs typeface="Lato"/>
                <a:sym typeface="Lato"/>
              </a:rPr>
              <a:t>Lanza la app</a:t>
            </a:r>
            <a:r>
              <a:rPr lang="es" sz="3000">
                <a:solidFill>
                  <a:srgbClr val="121867"/>
                </a:solidFill>
                <a:latin typeface="Lato"/>
                <a:ea typeface="Lato"/>
                <a:cs typeface="Lato"/>
                <a:sym typeface="Lato"/>
              </a:rPr>
              <a:t>.</a:t>
            </a:r>
            <a:endParaRPr sz="3000">
              <a:solidFill>
                <a:srgbClr val="121867"/>
              </a:solidFill>
              <a:latin typeface="Lato"/>
              <a:ea typeface="Lato"/>
              <a:cs typeface="Lato"/>
              <a:sym typeface="Lato"/>
            </a:endParaRPr>
          </a:p>
          <a:p>
            <a:pPr indent="0" lvl="0" marL="0" rtl="0" algn="l">
              <a:lnSpc>
                <a:spcPct val="115000"/>
              </a:lnSpc>
              <a:spcBef>
                <a:spcPts val="0"/>
              </a:spcBef>
              <a:spcAft>
                <a:spcPts val="0"/>
              </a:spcAft>
              <a:buNone/>
            </a:pPr>
            <a:r>
              <a:t/>
            </a:r>
            <a:endParaRPr sz="1500">
              <a:solidFill>
                <a:srgbClr val="121867"/>
              </a:solidFill>
              <a:latin typeface="Lato"/>
              <a:ea typeface="Lato"/>
              <a:cs typeface="Lato"/>
              <a:sym typeface="Lato"/>
            </a:endParaRPr>
          </a:p>
          <a:p>
            <a:pPr indent="0" lvl="0" marL="0" rtl="0" algn="ctr">
              <a:spcBef>
                <a:spcPts val="0"/>
              </a:spcBef>
              <a:spcAft>
                <a:spcPts val="0"/>
              </a:spcAft>
              <a:buNone/>
            </a:pPr>
            <a:r>
              <a:t/>
            </a:r>
            <a:endParaRPr sz="1500">
              <a:solidFill>
                <a:srgbClr val="121867"/>
              </a:solidFill>
              <a:latin typeface="Lato"/>
              <a:ea typeface="Lato"/>
              <a:cs typeface="Lato"/>
              <a:sym typeface="Lato"/>
            </a:endParaRPr>
          </a:p>
        </p:txBody>
      </p:sp>
      <p:pic>
        <p:nvPicPr>
          <p:cNvPr id="151" name="Google Shape;151;p27"/>
          <p:cNvPicPr preferRelativeResize="0"/>
          <p:nvPr/>
        </p:nvPicPr>
        <p:blipFill>
          <a:blip r:embed="rId3">
            <a:alphaModFix/>
          </a:blip>
          <a:stretch>
            <a:fillRect/>
          </a:stretch>
        </p:blipFill>
        <p:spPr>
          <a:xfrm>
            <a:off x="361950" y="671513"/>
            <a:ext cx="3800478" cy="3800478"/>
          </a:xfrm>
          <a:prstGeom prst="rect">
            <a:avLst/>
          </a:prstGeom>
          <a:noFill/>
          <a:ln>
            <a:noFill/>
          </a:ln>
        </p:spPr>
      </p:pic>
      <p:sp>
        <p:nvSpPr>
          <p:cNvPr id="152" name="Google Shape;152;p27"/>
          <p:cNvSpPr txBox="1"/>
          <p:nvPr/>
        </p:nvSpPr>
        <p:spPr>
          <a:xfrm>
            <a:off x="4162425" y="2177100"/>
            <a:ext cx="4905300" cy="229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800">
                <a:solidFill>
                  <a:srgbClr val="121867"/>
                </a:solidFill>
                <a:latin typeface="Courier New"/>
                <a:ea typeface="Courier New"/>
                <a:cs typeface="Courier New"/>
                <a:sym typeface="Courier New"/>
              </a:rPr>
              <a:t>error</a:t>
            </a:r>
            <a:r>
              <a:rPr lang="es" sz="1800">
                <a:solidFill>
                  <a:srgbClr val="121867"/>
                </a:solidFill>
                <a:latin typeface="Courier New"/>
                <a:ea typeface="Courier New"/>
                <a:cs typeface="Courier New"/>
                <a:sym typeface="Courier New"/>
              </a:rPr>
              <a:t>: The AndroidManifest.xml file contains the original component, and not the AndroidAnnotations generated component. Please register MainActivity_ instead of MainActivity</a:t>
            </a:r>
            <a:endParaRPr sz="18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121867"/>
              </a:solidFill>
              <a:latin typeface="Lato"/>
              <a:ea typeface="Lato"/>
              <a:cs typeface="Lato"/>
              <a:sym typeface="Lato"/>
            </a:endParaRPr>
          </a:p>
          <a:p>
            <a:pPr indent="0" lvl="0" marL="0" rtl="0" algn="l">
              <a:lnSpc>
                <a:spcPct val="115000"/>
              </a:lnSpc>
              <a:spcBef>
                <a:spcPts val="0"/>
              </a:spcBef>
              <a:spcAft>
                <a:spcPts val="0"/>
              </a:spcAft>
              <a:buNone/>
            </a:pPr>
            <a:r>
              <a:t/>
            </a:r>
            <a:endParaRPr sz="1500">
              <a:solidFill>
                <a:srgbClr val="121867"/>
              </a:solidFill>
              <a:latin typeface="Lato"/>
              <a:ea typeface="Lato"/>
              <a:cs typeface="Lato"/>
              <a:sym typeface="Lato"/>
            </a:endParaRPr>
          </a:p>
          <a:p>
            <a:pPr indent="0" lvl="0" marL="0" rtl="0" algn="ctr">
              <a:spcBef>
                <a:spcPts val="0"/>
              </a:spcBef>
              <a:spcAft>
                <a:spcPts val="0"/>
              </a:spcAft>
              <a:buNone/>
            </a:pPr>
            <a:r>
              <a:t/>
            </a:r>
            <a:endParaRPr sz="1500">
              <a:solidFill>
                <a:srgbClr val="121867"/>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8"/>
          <p:cNvSpPr txBox="1"/>
          <p:nvPr/>
        </p:nvSpPr>
        <p:spPr>
          <a:xfrm>
            <a:off x="4238700" y="1409879"/>
            <a:ext cx="4905300" cy="306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&lt;!-- android:name=".MainActivity_" --&gt;</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&lt;!-- This MUST have the '_' you cannot work with the  '.MainActivity'--&gt;</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     &lt;activity</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s" sz="1200">
                <a:solidFill>
                  <a:srgbClr val="121867"/>
                </a:solidFill>
                <a:latin typeface="Courier New"/>
                <a:ea typeface="Courier New"/>
                <a:cs typeface="Courier New"/>
                <a:sym typeface="Courier New"/>
              </a:rPr>
              <a:t>       </a:t>
            </a:r>
            <a:r>
              <a:rPr b="1" lang="es" sz="1200" u="sng">
                <a:solidFill>
                  <a:srgbClr val="121867"/>
                </a:solidFill>
                <a:latin typeface="Courier New"/>
                <a:ea typeface="Courier New"/>
                <a:cs typeface="Courier New"/>
                <a:sym typeface="Courier New"/>
              </a:rPr>
              <a:t>android:name=".MainActivity_"</a:t>
            </a:r>
            <a:endParaRPr b="1" sz="1200" u="sng">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       android:label="@string/app_name"</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       android:theme=</a:t>
            </a:r>
            <a:r>
              <a:rPr lang="es" sz="1100">
                <a:solidFill>
                  <a:srgbClr val="121867"/>
                </a:solidFill>
                <a:latin typeface="Courier New"/>
                <a:ea typeface="Courier New"/>
                <a:cs typeface="Courier New"/>
                <a:sym typeface="Courier New"/>
              </a:rPr>
              <a:t>"@style/AppTheme.NoActionBar"</a:t>
            </a:r>
            <a:r>
              <a:rPr lang="es" sz="1200">
                <a:solidFill>
                  <a:srgbClr val="121867"/>
                </a:solidFill>
                <a:latin typeface="Courier New"/>
                <a:ea typeface="Courier New"/>
                <a:cs typeface="Courier New"/>
                <a:sym typeface="Courier New"/>
              </a:rPr>
              <a:t>&gt;</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       &lt;intent-filter&gt;</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         &lt;action android:name=</a:t>
            </a:r>
            <a:r>
              <a:rPr lang="es" sz="800">
                <a:solidFill>
                  <a:srgbClr val="121867"/>
                </a:solidFill>
                <a:latin typeface="Courier New"/>
                <a:ea typeface="Courier New"/>
                <a:cs typeface="Courier New"/>
                <a:sym typeface="Courier New"/>
              </a:rPr>
              <a:t>"android.intent.action.MAIN" </a:t>
            </a:r>
            <a:r>
              <a:rPr lang="es" sz="1200">
                <a:solidFill>
                  <a:srgbClr val="121867"/>
                </a:solidFill>
                <a:latin typeface="Courier New"/>
                <a:ea typeface="Courier New"/>
                <a:cs typeface="Courier New"/>
                <a:sym typeface="Courier New"/>
              </a:rPr>
              <a:t>/&gt;</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         &lt;category </a:t>
            </a:r>
            <a:r>
              <a:rPr lang="es" sz="800">
                <a:solidFill>
                  <a:srgbClr val="121867"/>
                </a:solidFill>
                <a:latin typeface="Courier New"/>
                <a:ea typeface="Courier New"/>
                <a:cs typeface="Courier New"/>
                <a:sym typeface="Courier New"/>
              </a:rPr>
              <a:t>android:name="android.intent.category.LAUNCHER"/&gt;</a:t>
            </a:r>
            <a:endParaRPr sz="8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       &lt;/intent-filter&gt;</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     &lt;/activity&gt;</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121867"/>
              </a:solidFill>
              <a:latin typeface="Courier New"/>
              <a:ea typeface="Courier New"/>
              <a:cs typeface="Courier New"/>
              <a:sym typeface="Courier New"/>
            </a:endParaRPr>
          </a:p>
          <a:p>
            <a:pPr indent="0" lvl="0" marL="0" rtl="0" algn="l">
              <a:spcBef>
                <a:spcPts val="0"/>
              </a:spcBef>
              <a:spcAft>
                <a:spcPts val="0"/>
              </a:spcAft>
              <a:buNone/>
            </a:pPr>
            <a:r>
              <a:t/>
            </a:r>
            <a:endParaRPr sz="1200">
              <a:solidFill>
                <a:srgbClr val="121867"/>
              </a:solidFill>
              <a:latin typeface="Lato"/>
              <a:ea typeface="Lato"/>
              <a:cs typeface="Lato"/>
              <a:sym typeface="Lato"/>
            </a:endParaRPr>
          </a:p>
        </p:txBody>
      </p:sp>
      <p:pic>
        <p:nvPicPr>
          <p:cNvPr id="158" name="Google Shape;158;p28"/>
          <p:cNvPicPr preferRelativeResize="0"/>
          <p:nvPr/>
        </p:nvPicPr>
        <p:blipFill>
          <a:blip r:embed="rId3">
            <a:alphaModFix/>
          </a:blip>
          <a:stretch>
            <a:fillRect/>
          </a:stretch>
        </p:blipFill>
        <p:spPr>
          <a:xfrm>
            <a:off x="304800" y="671525"/>
            <a:ext cx="3800475" cy="3800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9"/>
          <p:cNvSpPr txBox="1"/>
          <p:nvPr>
            <p:ph idx="4294967295" type="ctrTitle"/>
          </p:nvPr>
        </p:nvSpPr>
        <p:spPr>
          <a:xfrm>
            <a:off x="47550" y="1809250"/>
            <a:ext cx="9048900" cy="581400"/>
          </a:xfrm>
          <a:prstGeom prst="rect">
            <a:avLst/>
          </a:prstGeom>
        </p:spPr>
        <p:txBody>
          <a:bodyPr anchorCtr="0" anchor="b" bIns="91425" lIns="91425" spcFirstLastPara="1" rIns="91425" wrap="square" tIns="91425">
            <a:noAutofit/>
          </a:bodyPr>
          <a:lstStyle/>
          <a:p>
            <a:pPr indent="0" lvl="0" marL="0" rtl="0" algn="ctr">
              <a:spcBef>
                <a:spcPts val="600"/>
              </a:spcBef>
              <a:spcAft>
                <a:spcPts val="0"/>
              </a:spcAft>
              <a:buNone/>
            </a:pPr>
            <a:r>
              <a:rPr b="0" lang="es">
                <a:solidFill>
                  <a:srgbClr val="121867"/>
                </a:solidFill>
                <a:latin typeface="Lato"/>
                <a:ea typeface="Lato"/>
                <a:cs typeface="Lato"/>
                <a:sym typeface="Lato"/>
              </a:rPr>
              <a:t>Última validación y lanza tu nueva app</a:t>
            </a:r>
            <a:endParaRPr>
              <a:solidFill>
                <a:srgbClr val="121867"/>
              </a:solidFill>
              <a:latin typeface="Lato"/>
              <a:ea typeface="Lato"/>
              <a:cs typeface="Lato"/>
              <a:sym typeface="Lato"/>
            </a:endParaRPr>
          </a:p>
        </p:txBody>
      </p:sp>
      <p:pic>
        <p:nvPicPr>
          <p:cNvPr id="164" name="Google Shape;164;p29"/>
          <p:cNvPicPr preferRelativeResize="0"/>
          <p:nvPr/>
        </p:nvPicPr>
        <p:blipFill>
          <a:blip r:embed="rId3">
            <a:alphaModFix/>
          </a:blip>
          <a:stretch>
            <a:fillRect/>
          </a:stretch>
        </p:blipFill>
        <p:spPr>
          <a:xfrm>
            <a:off x="2543175" y="2390650"/>
            <a:ext cx="4057650" cy="1924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0"/>
          <p:cNvSpPr txBox="1"/>
          <p:nvPr>
            <p:ph idx="4294967295" type="subTitle"/>
          </p:nvPr>
        </p:nvSpPr>
        <p:spPr>
          <a:xfrm>
            <a:off x="3060325" y="3623050"/>
            <a:ext cx="3023400" cy="58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800">
                <a:solidFill>
                  <a:srgbClr val="121867"/>
                </a:solidFill>
                <a:latin typeface="Arial"/>
                <a:ea typeface="Arial"/>
                <a:cs typeface="Arial"/>
                <a:sym typeface="Arial"/>
              </a:rPr>
              <a:t>Proyecto </a:t>
            </a:r>
            <a:r>
              <a:rPr i="1" lang="es" sz="1800">
                <a:solidFill>
                  <a:srgbClr val="121867"/>
                </a:solidFill>
                <a:latin typeface="Arial"/>
                <a:ea typeface="Arial"/>
                <a:cs typeface="Arial"/>
                <a:sym typeface="Arial"/>
              </a:rPr>
              <a:t>sin</a:t>
            </a:r>
            <a:r>
              <a:rPr lang="es" sz="1800">
                <a:solidFill>
                  <a:srgbClr val="121867"/>
                </a:solidFill>
                <a:latin typeface="Arial"/>
                <a:ea typeface="Arial"/>
                <a:cs typeface="Arial"/>
                <a:sym typeface="Arial"/>
              </a:rPr>
              <a:t> AA: </a:t>
            </a:r>
            <a:r>
              <a:rPr lang="es" sz="1800">
                <a:solidFill>
                  <a:srgbClr val="121867"/>
                </a:solidFill>
                <a:latin typeface="Arial"/>
                <a:ea typeface="Arial"/>
                <a:cs typeface="Arial"/>
                <a:sym typeface="Arial"/>
              </a:rPr>
              <a:t>Let’s </a:t>
            </a:r>
            <a:r>
              <a:rPr lang="es" sz="1800">
                <a:solidFill>
                  <a:srgbClr val="F33784"/>
                </a:solidFill>
                <a:latin typeface="Arial"/>
                <a:ea typeface="Arial"/>
                <a:cs typeface="Arial"/>
                <a:sym typeface="Arial"/>
              </a:rPr>
              <a:t>go!</a:t>
            </a:r>
            <a:endParaRPr sz="1800">
              <a:solidFill>
                <a:srgbClr val="F33784"/>
              </a:solidFill>
              <a:latin typeface="Arial"/>
              <a:ea typeface="Arial"/>
              <a:cs typeface="Arial"/>
              <a:sym typeface="Arial"/>
            </a:endParaRPr>
          </a:p>
        </p:txBody>
      </p:sp>
      <p:pic>
        <p:nvPicPr>
          <p:cNvPr id="170" name="Google Shape;170;p30"/>
          <p:cNvPicPr preferRelativeResize="0"/>
          <p:nvPr/>
        </p:nvPicPr>
        <p:blipFill>
          <a:blip r:embed="rId3">
            <a:alphaModFix/>
          </a:blip>
          <a:stretch>
            <a:fillRect/>
          </a:stretch>
        </p:blipFill>
        <p:spPr>
          <a:xfrm>
            <a:off x="2295313" y="1061750"/>
            <a:ext cx="4553424" cy="2561301"/>
          </a:xfrm>
          <a:prstGeom prst="rect">
            <a:avLst/>
          </a:prstGeom>
          <a:noFill/>
          <a:ln>
            <a:noFill/>
          </a:ln>
          <a:effectLst>
            <a:outerShdw blurRad="785813" rotWithShape="0" algn="bl" dir="19020000" dist="22860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1"/>
          <p:cNvSpPr txBox="1"/>
          <p:nvPr>
            <p:ph idx="4294967295" type="subTitle"/>
          </p:nvPr>
        </p:nvSpPr>
        <p:spPr>
          <a:xfrm>
            <a:off x="3060325" y="3623050"/>
            <a:ext cx="3023400" cy="58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800">
                <a:solidFill>
                  <a:srgbClr val="121867"/>
                </a:solidFill>
                <a:latin typeface="Arial"/>
                <a:ea typeface="Arial"/>
                <a:cs typeface="Arial"/>
                <a:sym typeface="Arial"/>
              </a:rPr>
              <a:t>Proyecto </a:t>
            </a:r>
            <a:r>
              <a:rPr i="1" lang="es" sz="1800">
                <a:solidFill>
                  <a:srgbClr val="121867"/>
                </a:solidFill>
                <a:latin typeface="Arial"/>
                <a:ea typeface="Arial"/>
                <a:cs typeface="Arial"/>
                <a:sym typeface="Arial"/>
              </a:rPr>
              <a:t>con</a:t>
            </a:r>
            <a:r>
              <a:rPr lang="es" sz="1800">
                <a:solidFill>
                  <a:srgbClr val="121867"/>
                </a:solidFill>
                <a:latin typeface="Arial"/>
                <a:ea typeface="Arial"/>
                <a:cs typeface="Arial"/>
                <a:sym typeface="Arial"/>
              </a:rPr>
              <a:t> AA: </a:t>
            </a:r>
            <a:r>
              <a:rPr lang="es" sz="1800">
                <a:solidFill>
                  <a:srgbClr val="121867"/>
                </a:solidFill>
                <a:latin typeface="Arial"/>
                <a:ea typeface="Arial"/>
                <a:cs typeface="Arial"/>
                <a:sym typeface="Arial"/>
              </a:rPr>
              <a:t>Let’s </a:t>
            </a:r>
            <a:r>
              <a:rPr lang="es" sz="1800">
                <a:solidFill>
                  <a:srgbClr val="F33784"/>
                </a:solidFill>
                <a:latin typeface="Arial"/>
                <a:ea typeface="Arial"/>
                <a:cs typeface="Arial"/>
                <a:sym typeface="Arial"/>
              </a:rPr>
              <a:t>go!</a:t>
            </a:r>
            <a:endParaRPr sz="1800">
              <a:solidFill>
                <a:srgbClr val="F33784"/>
              </a:solidFill>
              <a:latin typeface="Arial"/>
              <a:ea typeface="Arial"/>
              <a:cs typeface="Arial"/>
              <a:sym typeface="Arial"/>
            </a:endParaRPr>
          </a:p>
        </p:txBody>
      </p:sp>
      <p:pic>
        <p:nvPicPr>
          <p:cNvPr id="176" name="Google Shape;176;p31"/>
          <p:cNvPicPr preferRelativeResize="0"/>
          <p:nvPr/>
        </p:nvPicPr>
        <p:blipFill>
          <a:blip r:embed="rId3">
            <a:alphaModFix/>
          </a:blip>
          <a:stretch>
            <a:fillRect/>
          </a:stretch>
        </p:blipFill>
        <p:spPr>
          <a:xfrm>
            <a:off x="2295313" y="1061750"/>
            <a:ext cx="4553424" cy="2561301"/>
          </a:xfrm>
          <a:prstGeom prst="rect">
            <a:avLst/>
          </a:prstGeom>
          <a:noFill/>
          <a:ln>
            <a:noFill/>
          </a:ln>
          <a:effectLst>
            <a:outerShdw blurRad="785813" rotWithShape="0" algn="bl" dir="19020000" dist="22860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841000" y="969700"/>
            <a:ext cx="4801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CONTENIDOS VISTOS</a:t>
            </a:r>
            <a:endParaRPr>
              <a:solidFill>
                <a:srgbClr val="121867"/>
              </a:solidFill>
              <a:latin typeface="Lato"/>
              <a:ea typeface="Lato"/>
              <a:cs typeface="Lato"/>
              <a:sym typeface="Lato"/>
            </a:endParaRPr>
          </a:p>
        </p:txBody>
      </p:sp>
      <p:sp>
        <p:nvSpPr>
          <p:cNvPr id="182" name="Google Shape;182;p32"/>
          <p:cNvSpPr txBox="1"/>
          <p:nvPr>
            <p:ph idx="1" type="body"/>
          </p:nvPr>
        </p:nvSpPr>
        <p:spPr>
          <a:xfrm>
            <a:off x="847600"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Arial"/>
                <a:ea typeface="Arial"/>
                <a:cs typeface="Arial"/>
                <a:sym typeface="Arial"/>
              </a:rPr>
              <a:t>Instalación de Android Studio</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En esta sección vimos como descargar Android Studio, instalar y en el caso de los usuarios de Ubuntu añadir la app al cajón</a:t>
            </a:r>
            <a:r>
              <a:rPr lang="es" sz="1000">
                <a:solidFill>
                  <a:srgbClr val="121867"/>
                </a:solidFill>
                <a:latin typeface="Lato"/>
                <a:ea typeface="Lato"/>
                <a:cs typeface="Lato"/>
                <a:sym typeface="Lato"/>
              </a:rPr>
              <a:t>.</a:t>
            </a:r>
            <a:endParaRPr sz="1000">
              <a:solidFill>
                <a:srgbClr val="121867"/>
              </a:solidFill>
              <a:latin typeface="Lato"/>
              <a:ea typeface="Lato"/>
              <a:cs typeface="Lato"/>
              <a:sym typeface="Lato"/>
            </a:endParaRPr>
          </a:p>
        </p:txBody>
      </p:sp>
      <p:sp>
        <p:nvSpPr>
          <p:cNvPr id="183" name="Google Shape;183;p32"/>
          <p:cNvSpPr txBox="1"/>
          <p:nvPr>
            <p:ph idx="2" type="body"/>
          </p:nvPr>
        </p:nvSpPr>
        <p:spPr>
          <a:xfrm>
            <a:off x="3018930"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Arial"/>
                <a:ea typeface="Arial"/>
                <a:cs typeface="Arial"/>
                <a:sym typeface="Arial"/>
              </a:rPr>
              <a:t>Instalación de Android Annotations</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como instalar AA, los problemas que generaba y tras solucionarlo el código que genera</a:t>
            </a:r>
            <a:endParaRPr sz="1000">
              <a:solidFill>
                <a:srgbClr val="121867"/>
              </a:solidFill>
              <a:latin typeface="Lato"/>
              <a:ea typeface="Lato"/>
              <a:cs typeface="Lato"/>
              <a:sym typeface="Lato"/>
            </a:endParaRPr>
          </a:p>
        </p:txBody>
      </p:sp>
      <p:sp>
        <p:nvSpPr>
          <p:cNvPr id="184" name="Google Shape;184;p32"/>
          <p:cNvSpPr txBox="1"/>
          <p:nvPr>
            <p:ph idx="3" type="body"/>
          </p:nvPr>
        </p:nvSpPr>
        <p:spPr>
          <a:xfrm>
            <a:off x="5190261"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Proyecto sin Android Annotations</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Montamos un proyecto sin el framework de AA..</a:t>
            </a:r>
            <a:r>
              <a:rPr lang="es" sz="1000">
                <a:solidFill>
                  <a:srgbClr val="121867"/>
                </a:solidFill>
                <a:latin typeface="Lato"/>
                <a:ea typeface="Lato"/>
                <a:cs typeface="Lato"/>
                <a:sym typeface="Lato"/>
              </a:rPr>
              <a:t> </a:t>
            </a:r>
            <a:endParaRPr sz="1000">
              <a:solidFill>
                <a:srgbClr val="121867"/>
              </a:solidFill>
              <a:latin typeface="Lato"/>
              <a:ea typeface="Lato"/>
              <a:cs typeface="Lato"/>
              <a:sym typeface="Lato"/>
            </a:endParaRPr>
          </a:p>
          <a:p>
            <a:pPr indent="0" lvl="0" marL="0" rtl="0" algn="l">
              <a:spcBef>
                <a:spcPts val="600"/>
              </a:spcBef>
              <a:spcAft>
                <a:spcPts val="0"/>
              </a:spcAft>
              <a:buNone/>
            </a:pPr>
            <a:r>
              <a:t/>
            </a:r>
            <a:endParaRPr sz="1000">
              <a:solidFill>
                <a:srgbClr val="121867"/>
              </a:solidFill>
              <a:latin typeface="Lato"/>
              <a:ea typeface="Lato"/>
              <a:cs typeface="Lato"/>
              <a:sym typeface="Lato"/>
            </a:endParaRPr>
          </a:p>
        </p:txBody>
      </p:sp>
      <p:sp>
        <p:nvSpPr>
          <p:cNvPr id="185" name="Google Shape;185;p32"/>
          <p:cNvSpPr txBox="1"/>
          <p:nvPr>
            <p:ph idx="1" type="body"/>
          </p:nvPr>
        </p:nvSpPr>
        <p:spPr>
          <a:xfrm>
            <a:off x="847600" y="304800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s" sz="1200">
                <a:solidFill>
                  <a:srgbClr val="121867"/>
                </a:solidFill>
                <a:latin typeface="Lato"/>
                <a:ea typeface="Lato"/>
                <a:cs typeface="Lato"/>
                <a:sym typeface="Lato"/>
              </a:rPr>
              <a:t>Proyecto con Android Annotations</a:t>
            </a:r>
            <a:endParaRPr b="1" sz="1200">
              <a:solidFill>
                <a:srgbClr val="121867"/>
              </a:solidFill>
              <a:latin typeface="Lato"/>
              <a:ea typeface="Lato"/>
              <a:cs typeface="Lato"/>
              <a:sym typeface="Lato"/>
            </a:endParaRPr>
          </a:p>
          <a:p>
            <a:pPr indent="0" lvl="0" marL="0" rtl="0" algn="l">
              <a:spcBef>
                <a:spcPts val="600"/>
              </a:spcBef>
              <a:spcAft>
                <a:spcPts val="0"/>
              </a:spcAft>
              <a:buClr>
                <a:schemeClr val="dk1"/>
              </a:buClr>
              <a:buSzPts val="1100"/>
              <a:buFont typeface="Arial"/>
              <a:buNone/>
            </a:pPr>
            <a:r>
              <a:rPr lang="es" sz="1000">
                <a:solidFill>
                  <a:srgbClr val="121867"/>
                </a:solidFill>
                <a:latin typeface="Lato"/>
                <a:ea typeface="Lato"/>
                <a:cs typeface="Lato"/>
                <a:sym typeface="Lato"/>
              </a:rPr>
              <a:t>Montamos un proyecto con el framework de AA para comparar con el proyecto anterior y el ahorro de código/tiempo supuesto.</a:t>
            </a:r>
            <a:endParaRPr sz="1000">
              <a:solidFill>
                <a:srgbClr val="121867"/>
              </a:solidFill>
              <a:latin typeface="Lato"/>
              <a:ea typeface="Lato"/>
              <a:cs typeface="Lato"/>
              <a:sym typeface="Lato"/>
            </a:endParaRPr>
          </a:p>
        </p:txBody>
      </p:sp>
      <p:pic>
        <p:nvPicPr>
          <p:cNvPr id="186" name="Google Shape;186;p32"/>
          <p:cNvPicPr preferRelativeResize="0"/>
          <p:nvPr/>
        </p:nvPicPr>
        <p:blipFill>
          <a:blip r:embed="rId3">
            <a:alphaModFix/>
          </a:blip>
          <a:stretch>
            <a:fillRect/>
          </a:stretch>
        </p:blipFill>
        <p:spPr>
          <a:xfrm>
            <a:off x="5573213" y="3048000"/>
            <a:ext cx="1299574" cy="1531334"/>
          </a:xfrm>
          <a:prstGeom prst="rect">
            <a:avLst/>
          </a:prstGeom>
          <a:noFill/>
          <a:ln>
            <a:noFill/>
          </a:ln>
          <a:effectLst>
            <a:outerShdw blurRad="114300" rotWithShape="0" algn="bl" dist="571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TEMARIO DEL </a:t>
            </a:r>
            <a:r>
              <a:rPr lang="es">
                <a:solidFill>
                  <a:srgbClr val="F33784"/>
                </a:solidFill>
                <a:latin typeface="Lato"/>
                <a:ea typeface="Lato"/>
                <a:cs typeface="Lato"/>
                <a:sym typeface="Lato"/>
              </a:rPr>
              <a:t>CURSO</a:t>
            </a:r>
            <a:endParaRPr>
              <a:solidFill>
                <a:srgbClr val="121867"/>
              </a:solidFill>
              <a:latin typeface="Lato"/>
              <a:ea typeface="Lato"/>
              <a:cs typeface="Lato"/>
              <a:sym typeface="Lato"/>
            </a:endParaRPr>
          </a:p>
        </p:txBody>
      </p:sp>
      <p:sp>
        <p:nvSpPr>
          <p:cNvPr id="72" name="Google Shape;72;p15"/>
          <p:cNvSpPr txBox="1"/>
          <p:nvPr>
            <p:ph idx="1" type="body"/>
          </p:nvPr>
        </p:nvSpPr>
        <p:spPr>
          <a:xfrm>
            <a:off x="838250" y="1504950"/>
            <a:ext cx="7067400" cy="225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F33784"/>
              </a:buClr>
              <a:buSzPts val="2000"/>
              <a:buFont typeface="Lato"/>
              <a:buChar char="▸"/>
            </a:pPr>
            <a:r>
              <a:rPr lang="es">
                <a:solidFill>
                  <a:srgbClr val="F33784"/>
                </a:solidFill>
                <a:latin typeface="Arial"/>
                <a:ea typeface="Arial"/>
                <a:cs typeface="Arial"/>
                <a:sym typeface="Arial"/>
              </a:rPr>
              <a:t>Introduccion a AndroidAnnotations</a:t>
            </a:r>
            <a:endParaRPr>
              <a:solidFill>
                <a:srgbClr val="F33784"/>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Primeras anotaciones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Inyección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Ciclo de vida de una app</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Acceso a los recursos</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Practica final</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Examen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Recapitulación de las anotaciones</a:t>
            </a:r>
            <a:endParaRPr>
              <a:solidFill>
                <a:srgbClr val="121867"/>
              </a:solidFill>
              <a:latin typeface="Arial"/>
              <a:ea typeface="Arial"/>
              <a:cs typeface="Arial"/>
              <a:sym typeface="Arial"/>
            </a:endParaRPr>
          </a:p>
          <a:p>
            <a:pPr indent="0" lvl="0" marL="0" rtl="0" algn="l">
              <a:spcBef>
                <a:spcPts val="600"/>
              </a:spcBef>
              <a:spcAft>
                <a:spcPts val="0"/>
              </a:spcAft>
              <a:buNone/>
            </a:pPr>
            <a:r>
              <a:t/>
            </a:r>
            <a:endParaRPr>
              <a:solidFill>
                <a:srgbClr val="121867"/>
              </a:solidFill>
              <a:latin typeface="Lato"/>
              <a:ea typeface="Lato"/>
              <a:cs typeface="Lato"/>
              <a:sym typeface="Lato"/>
            </a:endParaRPr>
          </a:p>
          <a:p>
            <a:pPr indent="0" lvl="0" marL="0" rtl="0" algn="l">
              <a:spcBef>
                <a:spcPts val="600"/>
              </a:spcBef>
              <a:spcAft>
                <a:spcPts val="0"/>
              </a:spcAft>
              <a:buNone/>
            </a:pPr>
            <a:r>
              <a:t/>
            </a:r>
            <a:endParaRPr>
              <a:solidFill>
                <a:srgbClr val="717173"/>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3"/>
          <p:cNvSpPr txBox="1"/>
          <p:nvPr>
            <p:ph type="ctrTitle"/>
          </p:nvPr>
        </p:nvSpPr>
        <p:spPr>
          <a:xfrm>
            <a:off x="648300" y="3175950"/>
            <a:ext cx="7020300" cy="11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 2:</a:t>
            </a:r>
            <a:endParaRPr>
              <a:solidFill>
                <a:srgbClr val="121867"/>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Primera</a:t>
            </a:r>
            <a:r>
              <a:rPr lang="es">
                <a:solidFill>
                  <a:srgbClr val="F33784"/>
                </a:solidFill>
                <a:latin typeface="Lato"/>
                <a:ea typeface="Lato"/>
                <a:cs typeface="Lato"/>
                <a:sym typeface="Lato"/>
              </a:rPr>
              <a:t>s</a:t>
            </a:r>
            <a:endParaRPr>
              <a:solidFill>
                <a:srgbClr val="F33784"/>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anotaciones</a:t>
            </a:r>
            <a:endParaRPr>
              <a:solidFill>
                <a:srgbClr val="121867"/>
              </a:solidFill>
              <a:latin typeface="Lato"/>
              <a:ea typeface="Lato"/>
              <a:cs typeface="Lato"/>
              <a:sym typeface="Lato"/>
            </a:endParaRPr>
          </a:p>
        </p:txBody>
      </p:sp>
      <p:pic>
        <p:nvPicPr>
          <p:cNvPr id="192" name="Google Shape;192;p33"/>
          <p:cNvPicPr preferRelativeResize="0"/>
          <p:nvPr/>
        </p:nvPicPr>
        <p:blipFill>
          <a:blip r:embed="rId3">
            <a:alphaModFix/>
          </a:blip>
          <a:stretch>
            <a:fillRect/>
          </a:stretch>
        </p:blipFill>
        <p:spPr>
          <a:xfrm>
            <a:off x="5969797" y="2027896"/>
            <a:ext cx="2132651" cy="10877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TEMARIO DEL </a:t>
            </a:r>
            <a:r>
              <a:rPr lang="es">
                <a:solidFill>
                  <a:srgbClr val="F33784"/>
                </a:solidFill>
                <a:latin typeface="Lato"/>
                <a:ea typeface="Lato"/>
                <a:cs typeface="Lato"/>
                <a:sym typeface="Lato"/>
              </a:rPr>
              <a:t>CURSO</a:t>
            </a:r>
            <a:endParaRPr>
              <a:solidFill>
                <a:srgbClr val="121867"/>
              </a:solidFill>
              <a:latin typeface="Lato"/>
              <a:ea typeface="Lato"/>
              <a:cs typeface="Lato"/>
              <a:sym typeface="Lato"/>
            </a:endParaRPr>
          </a:p>
        </p:txBody>
      </p:sp>
      <p:sp>
        <p:nvSpPr>
          <p:cNvPr id="198" name="Google Shape;198;p34"/>
          <p:cNvSpPr txBox="1"/>
          <p:nvPr>
            <p:ph idx="1" type="body"/>
          </p:nvPr>
        </p:nvSpPr>
        <p:spPr>
          <a:xfrm>
            <a:off x="838250" y="1504950"/>
            <a:ext cx="7067400" cy="225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121867"/>
              </a:buClr>
              <a:buSzPts val="2000"/>
              <a:buFont typeface="Lato"/>
              <a:buChar char="▸"/>
            </a:pPr>
            <a:r>
              <a:rPr lang="es">
                <a:solidFill>
                  <a:srgbClr val="121867"/>
                </a:solidFill>
                <a:latin typeface="Arial"/>
                <a:ea typeface="Arial"/>
                <a:cs typeface="Arial"/>
                <a:sym typeface="Arial"/>
              </a:rPr>
              <a:t>Introduccion a AndroidAnnotations</a:t>
            </a:r>
            <a:endParaRPr>
              <a:solidFill>
                <a:srgbClr val="121867"/>
              </a:solidFill>
              <a:latin typeface="Lato"/>
              <a:ea typeface="Lato"/>
              <a:cs typeface="Lato"/>
              <a:sym typeface="Lato"/>
            </a:endParaRPr>
          </a:p>
          <a:p>
            <a:pPr indent="-355600" lvl="0" marL="457200" rtl="0" algn="l">
              <a:spcBef>
                <a:spcPts val="0"/>
              </a:spcBef>
              <a:spcAft>
                <a:spcPts val="0"/>
              </a:spcAft>
              <a:buClr>
                <a:srgbClr val="F33784"/>
              </a:buClr>
              <a:buSzPts val="2000"/>
              <a:buFont typeface="Lato"/>
              <a:buChar char="▸"/>
            </a:pPr>
            <a:r>
              <a:rPr lang="es">
                <a:solidFill>
                  <a:srgbClr val="F33784"/>
                </a:solidFill>
                <a:latin typeface="Arial"/>
                <a:ea typeface="Arial"/>
                <a:cs typeface="Arial"/>
                <a:sym typeface="Arial"/>
              </a:rPr>
              <a:t>Primeras anotaciones</a:t>
            </a:r>
            <a:endParaRPr>
              <a:solidFill>
                <a:srgbClr val="F33784"/>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Inyección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Ciclo de vida de una app</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Acceso a los recursos</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Practica final</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Examen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Recapitulación de las anotaciones</a:t>
            </a:r>
            <a:endParaRPr>
              <a:solidFill>
                <a:srgbClr val="121867"/>
              </a:solidFill>
              <a:latin typeface="Arial"/>
              <a:ea typeface="Arial"/>
              <a:cs typeface="Arial"/>
              <a:sym typeface="Arial"/>
            </a:endParaRPr>
          </a:p>
          <a:p>
            <a:pPr indent="0" lvl="0" marL="0" rtl="0" algn="l">
              <a:spcBef>
                <a:spcPts val="600"/>
              </a:spcBef>
              <a:spcAft>
                <a:spcPts val="0"/>
              </a:spcAft>
              <a:buNone/>
            </a:pPr>
            <a:r>
              <a:t/>
            </a:r>
            <a:endParaRPr>
              <a:solidFill>
                <a:srgbClr val="121867"/>
              </a:solidFill>
              <a:latin typeface="Lato"/>
              <a:ea typeface="Lato"/>
              <a:cs typeface="Lato"/>
              <a:sym typeface="Lato"/>
            </a:endParaRPr>
          </a:p>
          <a:p>
            <a:pPr indent="0" lvl="0" marL="0" rtl="0" algn="l">
              <a:spcBef>
                <a:spcPts val="600"/>
              </a:spcBef>
              <a:spcAft>
                <a:spcPts val="0"/>
              </a:spcAft>
              <a:buNone/>
            </a:pPr>
            <a:r>
              <a:t/>
            </a:r>
            <a:endParaRPr>
              <a:solidFill>
                <a:srgbClr val="717173"/>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5"/>
          <p:cNvSpPr txBox="1"/>
          <p:nvPr>
            <p:ph idx="4294967295" type="subTitle"/>
          </p:nvPr>
        </p:nvSpPr>
        <p:spPr>
          <a:xfrm>
            <a:off x="3060325" y="3623050"/>
            <a:ext cx="3023400" cy="58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800">
                <a:solidFill>
                  <a:srgbClr val="121867"/>
                </a:solidFill>
                <a:latin typeface="Arial"/>
                <a:ea typeface="Arial"/>
                <a:cs typeface="Arial"/>
                <a:sym typeface="Arial"/>
              </a:rPr>
              <a:t>Let’s </a:t>
            </a:r>
            <a:r>
              <a:rPr lang="es" sz="1800">
                <a:solidFill>
                  <a:srgbClr val="F33784"/>
                </a:solidFill>
                <a:latin typeface="Arial"/>
                <a:ea typeface="Arial"/>
                <a:cs typeface="Arial"/>
                <a:sym typeface="Arial"/>
              </a:rPr>
              <a:t>go!</a:t>
            </a:r>
            <a:endParaRPr sz="1800">
              <a:solidFill>
                <a:srgbClr val="F33784"/>
              </a:solidFill>
              <a:latin typeface="Arial"/>
              <a:ea typeface="Arial"/>
              <a:cs typeface="Arial"/>
              <a:sym typeface="Arial"/>
            </a:endParaRPr>
          </a:p>
        </p:txBody>
      </p:sp>
      <p:pic>
        <p:nvPicPr>
          <p:cNvPr id="204" name="Google Shape;204;p35"/>
          <p:cNvPicPr preferRelativeResize="0"/>
          <p:nvPr/>
        </p:nvPicPr>
        <p:blipFill>
          <a:blip r:embed="rId3">
            <a:alphaModFix/>
          </a:blip>
          <a:stretch>
            <a:fillRect/>
          </a:stretch>
        </p:blipFill>
        <p:spPr>
          <a:xfrm>
            <a:off x="2295313" y="1061750"/>
            <a:ext cx="4553424" cy="2561301"/>
          </a:xfrm>
          <a:prstGeom prst="rect">
            <a:avLst/>
          </a:prstGeom>
          <a:noFill/>
          <a:ln>
            <a:noFill/>
          </a:ln>
          <a:effectLst>
            <a:outerShdw blurRad="785813" rotWithShape="0" algn="bl" dir="19020000" dist="22860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6"/>
          <p:cNvSpPr txBox="1"/>
          <p:nvPr>
            <p:ph type="title"/>
          </p:nvPr>
        </p:nvSpPr>
        <p:spPr>
          <a:xfrm>
            <a:off x="841000" y="969700"/>
            <a:ext cx="4801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CONTENIDOS VISTOS</a:t>
            </a:r>
            <a:endParaRPr>
              <a:solidFill>
                <a:srgbClr val="121867"/>
              </a:solidFill>
              <a:latin typeface="Lato"/>
              <a:ea typeface="Lato"/>
              <a:cs typeface="Lato"/>
              <a:sym typeface="Lato"/>
            </a:endParaRPr>
          </a:p>
        </p:txBody>
      </p:sp>
      <p:sp>
        <p:nvSpPr>
          <p:cNvPr id="210" name="Google Shape;210;p36"/>
          <p:cNvSpPr txBox="1"/>
          <p:nvPr>
            <p:ph idx="1" type="body"/>
          </p:nvPr>
        </p:nvSpPr>
        <p:spPr>
          <a:xfrm>
            <a:off x="847600"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Arial"/>
                <a:ea typeface="Arial"/>
                <a:cs typeface="Arial"/>
                <a:sym typeface="Arial"/>
              </a:rPr>
              <a:t>@EActivity</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que esta anotación nos permite mejorar una actividad con AA y como se aplica</a:t>
            </a:r>
            <a:r>
              <a:rPr lang="es" sz="1000">
                <a:solidFill>
                  <a:srgbClr val="121867"/>
                </a:solidFill>
                <a:latin typeface="Lato"/>
                <a:ea typeface="Lato"/>
                <a:cs typeface="Lato"/>
                <a:sym typeface="Lato"/>
              </a:rPr>
              <a:t>.</a:t>
            </a:r>
            <a:endParaRPr sz="1000">
              <a:solidFill>
                <a:srgbClr val="121867"/>
              </a:solidFill>
              <a:latin typeface="Lato"/>
              <a:ea typeface="Lato"/>
              <a:cs typeface="Lato"/>
              <a:sym typeface="Lato"/>
            </a:endParaRPr>
          </a:p>
        </p:txBody>
      </p:sp>
      <p:sp>
        <p:nvSpPr>
          <p:cNvPr id="211" name="Google Shape;211;p36"/>
          <p:cNvSpPr txBox="1"/>
          <p:nvPr>
            <p:ph idx="2" type="body"/>
          </p:nvPr>
        </p:nvSpPr>
        <p:spPr>
          <a:xfrm>
            <a:off x="3018930"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@EApplication</a:t>
            </a:r>
            <a:endParaRPr b="1" sz="1200">
              <a:solidFill>
                <a:srgbClr val="121867"/>
              </a:solidFill>
              <a:latin typeface="Lato"/>
              <a:ea typeface="Lato"/>
              <a:cs typeface="Lato"/>
              <a:sym typeface="Lato"/>
            </a:endParaRPr>
          </a:p>
          <a:p>
            <a:pPr indent="0" lvl="0" marL="0" rtl="0" algn="l">
              <a:spcBef>
                <a:spcPts val="600"/>
              </a:spcBef>
              <a:spcAft>
                <a:spcPts val="0"/>
              </a:spcAft>
              <a:buClr>
                <a:schemeClr val="dk1"/>
              </a:buClr>
              <a:buSzPts val="1100"/>
              <a:buFont typeface="Arial"/>
              <a:buNone/>
            </a:pPr>
            <a:r>
              <a:rPr lang="es" sz="1000">
                <a:solidFill>
                  <a:srgbClr val="121867"/>
                </a:solidFill>
                <a:latin typeface="Lato"/>
                <a:ea typeface="Lato"/>
                <a:cs typeface="Lato"/>
                <a:sym typeface="Lato"/>
              </a:rPr>
              <a:t>Vimos que  esta anotación permite crear una subaplicación y como se aplica.</a:t>
            </a:r>
            <a:endParaRPr sz="1000">
              <a:solidFill>
                <a:srgbClr val="121867"/>
              </a:solidFill>
              <a:latin typeface="Lato"/>
              <a:ea typeface="Lato"/>
              <a:cs typeface="Lato"/>
              <a:sym typeface="Lato"/>
            </a:endParaRPr>
          </a:p>
        </p:txBody>
      </p:sp>
      <p:sp>
        <p:nvSpPr>
          <p:cNvPr id="212" name="Google Shape;212;p36"/>
          <p:cNvSpPr txBox="1"/>
          <p:nvPr>
            <p:ph idx="3" type="body"/>
          </p:nvPr>
        </p:nvSpPr>
        <p:spPr>
          <a:xfrm>
            <a:off x="5190261"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@EBean</a:t>
            </a:r>
            <a:endParaRPr b="1" sz="1200">
              <a:solidFill>
                <a:srgbClr val="121867"/>
              </a:solidFill>
              <a:latin typeface="Lato"/>
              <a:ea typeface="Lato"/>
              <a:cs typeface="Lato"/>
              <a:sym typeface="Lato"/>
            </a:endParaRPr>
          </a:p>
          <a:p>
            <a:pPr indent="0" lvl="0" marL="0" rtl="0" algn="l">
              <a:spcBef>
                <a:spcPts val="600"/>
              </a:spcBef>
              <a:spcAft>
                <a:spcPts val="0"/>
              </a:spcAft>
              <a:buClr>
                <a:schemeClr val="dk1"/>
              </a:buClr>
              <a:buSzPts val="1100"/>
              <a:buFont typeface="Arial"/>
              <a:buNone/>
            </a:pPr>
            <a:r>
              <a:rPr lang="es" sz="1000">
                <a:solidFill>
                  <a:srgbClr val="121867"/>
                </a:solidFill>
                <a:latin typeface="Lato"/>
                <a:ea typeface="Lato"/>
                <a:cs typeface="Lato"/>
                <a:sym typeface="Lato"/>
              </a:rPr>
              <a:t>Vimos que esta anotación permite crear un bean y como se aplica.</a:t>
            </a:r>
            <a:endParaRPr sz="1000">
              <a:solidFill>
                <a:srgbClr val="121867"/>
              </a:solidFill>
              <a:latin typeface="Lato"/>
              <a:ea typeface="Lato"/>
              <a:cs typeface="Lato"/>
              <a:sym typeface="Lato"/>
            </a:endParaRPr>
          </a:p>
          <a:p>
            <a:pPr indent="0" lvl="0" marL="0" rtl="0" algn="l">
              <a:spcBef>
                <a:spcPts val="600"/>
              </a:spcBef>
              <a:spcAft>
                <a:spcPts val="0"/>
              </a:spcAft>
              <a:buNone/>
            </a:pPr>
            <a:r>
              <a:t/>
            </a:r>
            <a:endParaRPr sz="1000">
              <a:solidFill>
                <a:srgbClr val="121867"/>
              </a:solidFill>
              <a:latin typeface="Lato"/>
              <a:ea typeface="Lato"/>
              <a:cs typeface="Lato"/>
              <a:sym typeface="Lato"/>
            </a:endParaRPr>
          </a:p>
        </p:txBody>
      </p:sp>
      <p:sp>
        <p:nvSpPr>
          <p:cNvPr id="213" name="Google Shape;213;p36"/>
          <p:cNvSpPr txBox="1"/>
          <p:nvPr>
            <p:ph idx="1" type="body"/>
          </p:nvPr>
        </p:nvSpPr>
        <p:spPr>
          <a:xfrm>
            <a:off x="847600" y="304800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@EView</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que esta anotación </a:t>
            </a:r>
            <a:r>
              <a:rPr lang="es" sz="1000">
                <a:solidFill>
                  <a:srgbClr val="121867"/>
                </a:solidFill>
                <a:latin typeface="Arial"/>
                <a:ea typeface="Arial"/>
                <a:cs typeface="Arial"/>
                <a:sym typeface="Arial"/>
              </a:rPr>
              <a:t>permite crear un nuevo objecto custom de UI </a:t>
            </a:r>
            <a:r>
              <a:rPr lang="es" sz="1000">
                <a:solidFill>
                  <a:srgbClr val="121867"/>
                </a:solidFill>
                <a:latin typeface="Lato"/>
                <a:ea typeface="Lato"/>
                <a:cs typeface="Lato"/>
                <a:sym typeface="Lato"/>
              </a:rPr>
              <a:t>y como se aplica.</a:t>
            </a:r>
            <a:endParaRPr sz="1000">
              <a:solidFill>
                <a:srgbClr val="121867"/>
              </a:solidFill>
              <a:latin typeface="Lato"/>
              <a:ea typeface="Lato"/>
              <a:cs typeface="Lato"/>
              <a:sym typeface="Lato"/>
            </a:endParaRPr>
          </a:p>
        </p:txBody>
      </p:sp>
      <p:sp>
        <p:nvSpPr>
          <p:cNvPr id="214" name="Google Shape;214;p36"/>
          <p:cNvSpPr txBox="1"/>
          <p:nvPr>
            <p:ph idx="1" type="body"/>
          </p:nvPr>
        </p:nvSpPr>
        <p:spPr>
          <a:xfrm>
            <a:off x="3018925" y="3047988"/>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Práctica #1</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Pusimos en práctica las anteriores anotaciones y añadimos una pequeña dificultad con una anotación que no habíamos visto hasta el momento</a:t>
            </a:r>
            <a:r>
              <a:rPr lang="es" sz="1000">
                <a:solidFill>
                  <a:srgbClr val="121867"/>
                </a:solidFill>
                <a:latin typeface="Lato"/>
                <a:ea typeface="Lato"/>
                <a:cs typeface="Lato"/>
                <a:sym typeface="Lato"/>
              </a:rPr>
              <a:t>.</a:t>
            </a:r>
            <a:endParaRPr sz="1000">
              <a:solidFill>
                <a:srgbClr val="121867"/>
              </a:solidFill>
              <a:latin typeface="Lato"/>
              <a:ea typeface="Lato"/>
              <a:cs typeface="Lato"/>
              <a:sym typeface="Lato"/>
            </a:endParaRPr>
          </a:p>
        </p:txBody>
      </p:sp>
      <p:pic>
        <p:nvPicPr>
          <p:cNvPr id="215" name="Google Shape;215;p36"/>
          <p:cNvPicPr preferRelativeResize="0"/>
          <p:nvPr/>
        </p:nvPicPr>
        <p:blipFill>
          <a:blip r:embed="rId3">
            <a:alphaModFix/>
          </a:blip>
          <a:stretch>
            <a:fillRect/>
          </a:stretch>
        </p:blipFill>
        <p:spPr>
          <a:xfrm>
            <a:off x="5570500" y="3048000"/>
            <a:ext cx="1305000" cy="1305000"/>
          </a:xfrm>
          <a:prstGeom prst="rect">
            <a:avLst/>
          </a:prstGeom>
          <a:noFill/>
          <a:ln>
            <a:noFill/>
          </a:ln>
          <a:effectLst>
            <a:outerShdw blurRad="471488" rotWithShape="0" algn="bl" dir="20220000" dist="2095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7"/>
          <p:cNvSpPr txBox="1"/>
          <p:nvPr>
            <p:ph type="ctrTitle"/>
          </p:nvPr>
        </p:nvSpPr>
        <p:spPr>
          <a:xfrm>
            <a:off x="648300" y="3175950"/>
            <a:ext cx="7020300" cy="11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 3:</a:t>
            </a:r>
            <a:endParaRPr>
              <a:solidFill>
                <a:srgbClr val="121867"/>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Inyección</a:t>
            </a:r>
            <a:endParaRPr>
              <a:solidFill>
                <a:srgbClr val="121867"/>
              </a:solidFill>
              <a:latin typeface="Lato"/>
              <a:ea typeface="Lato"/>
              <a:cs typeface="Lato"/>
              <a:sym typeface="Lato"/>
            </a:endParaRPr>
          </a:p>
        </p:txBody>
      </p:sp>
      <p:pic>
        <p:nvPicPr>
          <p:cNvPr id="221" name="Google Shape;221;p37"/>
          <p:cNvPicPr preferRelativeResize="0"/>
          <p:nvPr/>
        </p:nvPicPr>
        <p:blipFill>
          <a:blip r:embed="rId3">
            <a:alphaModFix/>
          </a:blip>
          <a:stretch>
            <a:fillRect/>
          </a:stretch>
        </p:blipFill>
        <p:spPr>
          <a:xfrm>
            <a:off x="5969797" y="2027896"/>
            <a:ext cx="2132651" cy="10877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TEMARIO DEL </a:t>
            </a:r>
            <a:r>
              <a:rPr lang="es">
                <a:solidFill>
                  <a:srgbClr val="F33784"/>
                </a:solidFill>
                <a:latin typeface="Lato"/>
                <a:ea typeface="Lato"/>
                <a:cs typeface="Lato"/>
                <a:sym typeface="Lato"/>
              </a:rPr>
              <a:t>CURSO</a:t>
            </a:r>
            <a:endParaRPr>
              <a:solidFill>
                <a:srgbClr val="121867"/>
              </a:solidFill>
              <a:latin typeface="Lato"/>
              <a:ea typeface="Lato"/>
              <a:cs typeface="Lato"/>
              <a:sym typeface="Lato"/>
            </a:endParaRPr>
          </a:p>
        </p:txBody>
      </p:sp>
      <p:sp>
        <p:nvSpPr>
          <p:cNvPr id="227" name="Google Shape;227;p38"/>
          <p:cNvSpPr txBox="1"/>
          <p:nvPr>
            <p:ph idx="1" type="body"/>
          </p:nvPr>
        </p:nvSpPr>
        <p:spPr>
          <a:xfrm>
            <a:off x="838250" y="1504950"/>
            <a:ext cx="7067400" cy="225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121867"/>
              </a:buClr>
              <a:buSzPts val="2000"/>
              <a:buFont typeface="Lato"/>
              <a:buChar char="▸"/>
            </a:pPr>
            <a:r>
              <a:rPr lang="es">
                <a:solidFill>
                  <a:srgbClr val="121867"/>
                </a:solidFill>
                <a:latin typeface="Arial"/>
                <a:ea typeface="Arial"/>
                <a:cs typeface="Arial"/>
                <a:sym typeface="Arial"/>
              </a:rPr>
              <a:t>Introduccion a AndroidAnnotations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Primeras anotaciones</a:t>
            </a:r>
            <a:endParaRPr>
              <a:solidFill>
                <a:srgbClr val="121867"/>
              </a:solidFill>
              <a:latin typeface="Lato"/>
              <a:ea typeface="Lato"/>
              <a:cs typeface="Lato"/>
              <a:sym typeface="Lato"/>
            </a:endParaRPr>
          </a:p>
          <a:p>
            <a:pPr indent="-355600" lvl="0" marL="457200" rtl="0" algn="l">
              <a:spcBef>
                <a:spcPts val="0"/>
              </a:spcBef>
              <a:spcAft>
                <a:spcPts val="0"/>
              </a:spcAft>
              <a:buClr>
                <a:srgbClr val="F33784"/>
              </a:buClr>
              <a:buSzPts val="2000"/>
              <a:buFont typeface="Lato"/>
              <a:buChar char="▸"/>
            </a:pPr>
            <a:r>
              <a:rPr lang="es">
                <a:solidFill>
                  <a:srgbClr val="F33784"/>
                </a:solidFill>
                <a:latin typeface="Arial"/>
                <a:ea typeface="Arial"/>
                <a:cs typeface="Arial"/>
                <a:sym typeface="Arial"/>
              </a:rPr>
              <a:t>Inyección</a:t>
            </a:r>
            <a:endParaRPr>
              <a:solidFill>
                <a:srgbClr val="F33784"/>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Ciclo de vida de una app</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Acceso a los recursos</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Practica final</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Examen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Recapitulación de las anotaciones</a:t>
            </a:r>
            <a:endParaRPr>
              <a:solidFill>
                <a:srgbClr val="121867"/>
              </a:solidFill>
              <a:latin typeface="Arial"/>
              <a:ea typeface="Arial"/>
              <a:cs typeface="Arial"/>
              <a:sym typeface="Arial"/>
            </a:endParaRPr>
          </a:p>
          <a:p>
            <a:pPr indent="0" lvl="0" marL="0" rtl="0" algn="l">
              <a:spcBef>
                <a:spcPts val="600"/>
              </a:spcBef>
              <a:spcAft>
                <a:spcPts val="0"/>
              </a:spcAft>
              <a:buNone/>
            </a:pPr>
            <a:r>
              <a:t/>
            </a:r>
            <a:endParaRPr>
              <a:solidFill>
                <a:srgbClr val="121867"/>
              </a:solidFill>
              <a:latin typeface="Lato"/>
              <a:ea typeface="Lato"/>
              <a:cs typeface="Lato"/>
              <a:sym typeface="Lato"/>
            </a:endParaRPr>
          </a:p>
          <a:p>
            <a:pPr indent="0" lvl="0" marL="0" rtl="0" algn="l">
              <a:spcBef>
                <a:spcPts val="600"/>
              </a:spcBef>
              <a:spcAft>
                <a:spcPts val="0"/>
              </a:spcAft>
              <a:buNone/>
            </a:pPr>
            <a:r>
              <a:t/>
            </a:r>
            <a:endParaRPr>
              <a:solidFill>
                <a:srgbClr val="717173"/>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9"/>
          <p:cNvSpPr txBox="1"/>
          <p:nvPr>
            <p:ph idx="4294967295" type="subTitle"/>
          </p:nvPr>
        </p:nvSpPr>
        <p:spPr>
          <a:xfrm>
            <a:off x="3060325" y="3623050"/>
            <a:ext cx="3023400" cy="58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800">
                <a:solidFill>
                  <a:srgbClr val="121867"/>
                </a:solidFill>
                <a:latin typeface="Arial"/>
                <a:ea typeface="Arial"/>
                <a:cs typeface="Arial"/>
                <a:sym typeface="Arial"/>
              </a:rPr>
              <a:t>Let’s </a:t>
            </a:r>
            <a:r>
              <a:rPr lang="es" sz="1800">
                <a:solidFill>
                  <a:srgbClr val="F33784"/>
                </a:solidFill>
                <a:latin typeface="Arial"/>
                <a:ea typeface="Arial"/>
                <a:cs typeface="Arial"/>
                <a:sym typeface="Arial"/>
              </a:rPr>
              <a:t>go!</a:t>
            </a:r>
            <a:endParaRPr sz="1800">
              <a:solidFill>
                <a:srgbClr val="F33784"/>
              </a:solidFill>
              <a:latin typeface="Arial"/>
              <a:ea typeface="Arial"/>
              <a:cs typeface="Arial"/>
              <a:sym typeface="Arial"/>
            </a:endParaRPr>
          </a:p>
        </p:txBody>
      </p:sp>
      <p:pic>
        <p:nvPicPr>
          <p:cNvPr id="233" name="Google Shape;233;p39"/>
          <p:cNvPicPr preferRelativeResize="0"/>
          <p:nvPr/>
        </p:nvPicPr>
        <p:blipFill>
          <a:blip r:embed="rId3">
            <a:alphaModFix/>
          </a:blip>
          <a:stretch>
            <a:fillRect/>
          </a:stretch>
        </p:blipFill>
        <p:spPr>
          <a:xfrm>
            <a:off x="2295313" y="1061750"/>
            <a:ext cx="4553424" cy="2561301"/>
          </a:xfrm>
          <a:prstGeom prst="rect">
            <a:avLst/>
          </a:prstGeom>
          <a:noFill/>
          <a:ln>
            <a:noFill/>
          </a:ln>
          <a:effectLst>
            <a:outerShdw blurRad="785813" rotWithShape="0" algn="bl" dir="19020000" dist="22860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841000" y="969700"/>
            <a:ext cx="4801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CONTENIDOS VISTOS</a:t>
            </a:r>
            <a:endParaRPr>
              <a:solidFill>
                <a:srgbClr val="121867"/>
              </a:solidFill>
              <a:latin typeface="Lato"/>
              <a:ea typeface="Lato"/>
              <a:cs typeface="Lato"/>
              <a:sym typeface="Lato"/>
            </a:endParaRPr>
          </a:p>
        </p:txBody>
      </p:sp>
      <p:sp>
        <p:nvSpPr>
          <p:cNvPr id="239" name="Google Shape;239;p40"/>
          <p:cNvSpPr txBox="1"/>
          <p:nvPr>
            <p:ph idx="1" type="body"/>
          </p:nvPr>
        </p:nvSpPr>
        <p:spPr>
          <a:xfrm>
            <a:off x="847600"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a:t>
            </a:r>
            <a:r>
              <a:rPr b="1" lang="es" sz="1200">
                <a:solidFill>
                  <a:srgbClr val="121867"/>
                </a:solidFill>
                <a:latin typeface="Lato"/>
                <a:ea typeface="Lato"/>
                <a:cs typeface="Lato"/>
                <a:sym typeface="Lato"/>
              </a:rPr>
              <a:t>Bean</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que esta anotación permite instanciar un bean (EBean) y como se aplica.</a:t>
            </a:r>
            <a:endParaRPr sz="1000">
              <a:solidFill>
                <a:srgbClr val="121867"/>
              </a:solidFill>
              <a:latin typeface="Lato"/>
              <a:ea typeface="Lato"/>
              <a:cs typeface="Lato"/>
              <a:sym typeface="Lato"/>
            </a:endParaRPr>
          </a:p>
        </p:txBody>
      </p:sp>
      <p:sp>
        <p:nvSpPr>
          <p:cNvPr id="240" name="Google Shape;240;p40"/>
          <p:cNvSpPr txBox="1"/>
          <p:nvPr>
            <p:ph idx="2" type="body"/>
          </p:nvPr>
        </p:nvSpPr>
        <p:spPr>
          <a:xfrm>
            <a:off x="3018930"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a:t>
            </a:r>
            <a:r>
              <a:rPr b="1" lang="es" sz="1200">
                <a:solidFill>
                  <a:srgbClr val="121867"/>
                </a:solidFill>
                <a:latin typeface="Lato"/>
                <a:ea typeface="Lato"/>
                <a:cs typeface="Lato"/>
                <a:sym typeface="Lato"/>
              </a:rPr>
              <a:t>Extra</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que esta anotación permite recibir un mensaje desde la actividad llamante y como se aplica.</a:t>
            </a:r>
            <a:endParaRPr sz="1000">
              <a:solidFill>
                <a:srgbClr val="121867"/>
              </a:solidFill>
              <a:latin typeface="Lato"/>
              <a:ea typeface="Lato"/>
              <a:cs typeface="Lato"/>
              <a:sym typeface="Lato"/>
            </a:endParaRPr>
          </a:p>
        </p:txBody>
      </p:sp>
      <p:sp>
        <p:nvSpPr>
          <p:cNvPr id="241" name="Google Shape;241;p40"/>
          <p:cNvSpPr txBox="1"/>
          <p:nvPr>
            <p:ph idx="3" type="body"/>
          </p:nvPr>
        </p:nvSpPr>
        <p:spPr>
          <a:xfrm>
            <a:off x="5190261"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@App</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que esta anotación nos permite instanciar una subaplicación (EApplication) y como se aplica.</a:t>
            </a:r>
            <a:endParaRPr sz="1000">
              <a:solidFill>
                <a:srgbClr val="121867"/>
              </a:solidFill>
              <a:latin typeface="Lato"/>
              <a:ea typeface="Lato"/>
              <a:cs typeface="Lato"/>
              <a:sym typeface="Lato"/>
            </a:endParaRPr>
          </a:p>
          <a:p>
            <a:pPr indent="0" lvl="0" marL="0" rtl="0" algn="l">
              <a:spcBef>
                <a:spcPts val="600"/>
              </a:spcBef>
              <a:spcAft>
                <a:spcPts val="0"/>
              </a:spcAft>
              <a:buNone/>
            </a:pPr>
            <a:r>
              <a:t/>
            </a:r>
            <a:endParaRPr sz="1000">
              <a:solidFill>
                <a:srgbClr val="121867"/>
              </a:solidFill>
              <a:latin typeface="Lato"/>
              <a:ea typeface="Lato"/>
              <a:cs typeface="Lato"/>
              <a:sym typeface="Lato"/>
            </a:endParaRPr>
          </a:p>
        </p:txBody>
      </p:sp>
      <p:sp>
        <p:nvSpPr>
          <p:cNvPr id="242" name="Google Shape;242;p40"/>
          <p:cNvSpPr txBox="1"/>
          <p:nvPr>
            <p:ph idx="1" type="body"/>
          </p:nvPr>
        </p:nvSpPr>
        <p:spPr>
          <a:xfrm>
            <a:off x="847600" y="3057513"/>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Práctica #2</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Esta práctica consistió en buscar entre las anotaciones disponibles una que nos permite recuperar la información del contexto</a:t>
            </a:r>
            <a:r>
              <a:rPr lang="es" sz="1000">
                <a:solidFill>
                  <a:srgbClr val="121867"/>
                </a:solidFill>
                <a:latin typeface="Lato"/>
                <a:ea typeface="Lato"/>
                <a:cs typeface="Lato"/>
                <a:sym typeface="Lato"/>
              </a:rPr>
              <a:t>.</a:t>
            </a:r>
            <a:endParaRPr sz="1000">
              <a:solidFill>
                <a:srgbClr val="121867"/>
              </a:solidFill>
              <a:latin typeface="Lato"/>
              <a:ea typeface="Lato"/>
              <a:cs typeface="Lato"/>
              <a:sym typeface="Lato"/>
            </a:endParaRPr>
          </a:p>
        </p:txBody>
      </p:sp>
      <p:pic>
        <p:nvPicPr>
          <p:cNvPr id="243" name="Google Shape;243;p40"/>
          <p:cNvPicPr preferRelativeResize="0"/>
          <p:nvPr/>
        </p:nvPicPr>
        <p:blipFill>
          <a:blip r:embed="rId3">
            <a:alphaModFix/>
          </a:blip>
          <a:stretch>
            <a:fillRect/>
          </a:stretch>
        </p:blipFill>
        <p:spPr>
          <a:xfrm>
            <a:off x="5642498" y="3060154"/>
            <a:ext cx="1304999" cy="1299733"/>
          </a:xfrm>
          <a:prstGeom prst="rect">
            <a:avLst/>
          </a:prstGeom>
          <a:noFill/>
          <a:ln>
            <a:noFill/>
          </a:ln>
          <a:effectLst>
            <a:outerShdw blurRad="471488" rotWithShape="0" algn="bl" dir="20220000" dist="2095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1"/>
          <p:cNvSpPr txBox="1"/>
          <p:nvPr>
            <p:ph type="ctrTitle"/>
          </p:nvPr>
        </p:nvSpPr>
        <p:spPr>
          <a:xfrm>
            <a:off x="648300" y="3175950"/>
            <a:ext cx="7020300" cy="11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 4:</a:t>
            </a:r>
            <a:endParaRPr>
              <a:solidFill>
                <a:srgbClr val="121867"/>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Ciclo de vida</a:t>
            </a:r>
            <a:endParaRPr>
              <a:solidFill>
                <a:srgbClr val="F33784"/>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de una app</a:t>
            </a:r>
            <a:endParaRPr>
              <a:solidFill>
                <a:srgbClr val="121867"/>
              </a:solidFill>
              <a:latin typeface="Lato"/>
              <a:ea typeface="Lato"/>
              <a:cs typeface="Lato"/>
              <a:sym typeface="Lato"/>
            </a:endParaRPr>
          </a:p>
        </p:txBody>
      </p:sp>
      <p:pic>
        <p:nvPicPr>
          <p:cNvPr id="249" name="Google Shape;249;p41"/>
          <p:cNvPicPr preferRelativeResize="0"/>
          <p:nvPr/>
        </p:nvPicPr>
        <p:blipFill>
          <a:blip r:embed="rId3">
            <a:alphaModFix/>
          </a:blip>
          <a:stretch>
            <a:fillRect/>
          </a:stretch>
        </p:blipFill>
        <p:spPr>
          <a:xfrm>
            <a:off x="5969797" y="2027896"/>
            <a:ext cx="2132651" cy="10877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2"/>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TEMARIO DEL </a:t>
            </a:r>
            <a:r>
              <a:rPr lang="es">
                <a:solidFill>
                  <a:srgbClr val="F33784"/>
                </a:solidFill>
                <a:latin typeface="Lato"/>
                <a:ea typeface="Lato"/>
                <a:cs typeface="Lato"/>
                <a:sym typeface="Lato"/>
              </a:rPr>
              <a:t>CURSO</a:t>
            </a:r>
            <a:endParaRPr>
              <a:solidFill>
                <a:srgbClr val="121867"/>
              </a:solidFill>
              <a:latin typeface="Lato"/>
              <a:ea typeface="Lato"/>
              <a:cs typeface="Lato"/>
              <a:sym typeface="Lato"/>
            </a:endParaRPr>
          </a:p>
        </p:txBody>
      </p:sp>
      <p:sp>
        <p:nvSpPr>
          <p:cNvPr id="255" name="Google Shape;255;p42"/>
          <p:cNvSpPr txBox="1"/>
          <p:nvPr>
            <p:ph idx="1" type="body"/>
          </p:nvPr>
        </p:nvSpPr>
        <p:spPr>
          <a:xfrm>
            <a:off x="838250" y="1504950"/>
            <a:ext cx="7067400" cy="225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121867"/>
              </a:buClr>
              <a:buSzPts val="2000"/>
              <a:buFont typeface="Lato"/>
              <a:buChar char="▸"/>
            </a:pPr>
            <a:r>
              <a:rPr lang="es">
                <a:solidFill>
                  <a:srgbClr val="121867"/>
                </a:solidFill>
                <a:latin typeface="Arial"/>
                <a:ea typeface="Arial"/>
                <a:cs typeface="Arial"/>
                <a:sym typeface="Arial"/>
              </a:rPr>
              <a:t>Introduccion a AndroidAnnotations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Primeras anotaciones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Inyección</a:t>
            </a:r>
            <a:endParaRPr>
              <a:solidFill>
                <a:srgbClr val="121867"/>
              </a:solidFill>
              <a:latin typeface="Arial"/>
              <a:ea typeface="Arial"/>
              <a:cs typeface="Arial"/>
              <a:sym typeface="Arial"/>
            </a:endParaRPr>
          </a:p>
          <a:p>
            <a:pPr indent="-355600" lvl="0" marL="457200" rtl="0" algn="l">
              <a:spcBef>
                <a:spcPts val="0"/>
              </a:spcBef>
              <a:spcAft>
                <a:spcPts val="0"/>
              </a:spcAft>
              <a:buClr>
                <a:srgbClr val="F33784"/>
              </a:buClr>
              <a:buSzPts val="2000"/>
              <a:buFont typeface="Arial"/>
              <a:buChar char="▸"/>
            </a:pPr>
            <a:r>
              <a:rPr lang="es">
                <a:solidFill>
                  <a:srgbClr val="F33784"/>
                </a:solidFill>
                <a:latin typeface="Arial"/>
                <a:ea typeface="Arial"/>
                <a:cs typeface="Arial"/>
                <a:sym typeface="Arial"/>
              </a:rPr>
              <a:t>Ciclo de vida de una app</a:t>
            </a:r>
            <a:endParaRPr>
              <a:solidFill>
                <a:srgbClr val="F33784"/>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Acceso a los recursos</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Practica final</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Examen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Recapitulación de las anotaciones</a:t>
            </a:r>
            <a:endParaRPr>
              <a:solidFill>
                <a:srgbClr val="121867"/>
              </a:solidFill>
              <a:latin typeface="Arial"/>
              <a:ea typeface="Arial"/>
              <a:cs typeface="Arial"/>
              <a:sym typeface="Arial"/>
            </a:endParaRPr>
          </a:p>
          <a:p>
            <a:pPr indent="0" lvl="0" marL="0" rtl="0" algn="l">
              <a:spcBef>
                <a:spcPts val="600"/>
              </a:spcBef>
              <a:spcAft>
                <a:spcPts val="0"/>
              </a:spcAft>
              <a:buNone/>
            </a:pPr>
            <a:r>
              <a:t/>
            </a:r>
            <a:endParaRPr>
              <a:solidFill>
                <a:srgbClr val="121867"/>
              </a:solidFill>
              <a:latin typeface="Lato"/>
              <a:ea typeface="Lato"/>
              <a:cs typeface="Lato"/>
              <a:sym typeface="Lato"/>
            </a:endParaRPr>
          </a:p>
          <a:p>
            <a:pPr indent="0" lvl="0" marL="0" rtl="0" algn="l">
              <a:spcBef>
                <a:spcPts val="600"/>
              </a:spcBef>
              <a:spcAft>
                <a:spcPts val="0"/>
              </a:spcAft>
              <a:buNone/>
            </a:pPr>
            <a:r>
              <a:t/>
            </a:r>
            <a:endParaRPr>
              <a:solidFill>
                <a:srgbClr val="717173"/>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ctrTitle"/>
          </p:nvPr>
        </p:nvSpPr>
        <p:spPr>
          <a:xfrm>
            <a:off x="648300" y="1354750"/>
            <a:ext cx="3522300" cy="298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7200">
                <a:solidFill>
                  <a:srgbClr val="F33784"/>
                </a:solidFill>
                <a:latin typeface="Lato"/>
                <a:ea typeface="Lato"/>
                <a:cs typeface="Lato"/>
                <a:sym typeface="Lato"/>
              </a:rPr>
              <a:t>1.</a:t>
            </a:r>
            <a:endParaRPr sz="7200">
              <a:solidFill>
                <a:srgbClr val="F33784"/>
              </a:solidFill>
              <a:latin typeface="Lato"/>
              <a:ea typeface="Lato"/>
              <a:cs typeface="Lato"/>
              <a:sym typeface="Lato"/>
            </a:endParaRPr>
          </a:p>
          <a:p>
            <a:pPr indent="0" lvl="0" marL="0" rtl="0" algn="l">
              <a:spcBef>
                <a:spcPts val="600"/>
              </a:spcBef>
              <a:spcAft>
                <a:spcPts val="0"/>
              </a:spcAft>
              <a:buClr>
                <a:schemeClr val="dk1"/>
              </a:buClr>
              <a:buSzPts val="1100"/>
              <a:buFont typeface="Arial"/>
              <a:buNone/>
            </a:pPr>
            <a:r>
              <a:rPr lang="es">
                <a:solidFill>
                  <a:srgbClr val="121867"/>
                </a:solidFill>
                <a:latin typeface="Lato"/>
                <a:ea typeface="Lato"/>
                <a:cs typeface="Lato"/>
                <a:sym typeface="Lato"/>
              </a:rPr>
              <a:t>Instalación de Android Studio</a:t>
            </a:r>
            <a:endParaRPr>
              <a:solidFill>
                <a:srgbClr val="121867"/>
              </a:solidFill>
              <a:latin typeface="Lato"/>
              <a:ea typeface="Lato"/>
              <a:cs typeface="Lato"/>
              <a:sym typeface="Lato"/>
            </a:endParaRPr>
          </a:p>
        </p:txBody>
      </p:sp>
      <p:sp>
        <p:nvSpPr>
          <p:cNvPr id="78" name="Google Shape;78;p16"/>
          <p:cNvSpPr txBox="1"/>
          <p:nvPr>
            <p:ph idx="1" type="subTitle"/>
          </p:nvPr>
        </p:nvSpPr>
        <p:spPr>
          <a:xfrm>
            <a:off x="6375425" y="3265700"/>
            <a:ext cx="2255700" cy="103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latin typeface="Lato"/>
                <a:ea typeface="Lato"/>
                <a:cs typeface="Lato"/>
                <a:sym typeface="Lato"/>
              </a:rPr>
              <a:t>Adapta el entorno de desarrollo a tus necesidades ¡Serás más productivo!</a:t>
            </a: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pic>
        <p:nvPicPr>
          <p:cNvPr id="260" name="Google Shape;260;p43"/>
          <p:cNvPicPr preferRelativeResize="0"/>
          <p:nvPr/>
        </p:nvPicPr>
        <p:blipFill>
          <a:blip r:embed="rId3">
            <a:alphaModFix/>
          </a:blip>
          <a:stretch>
            <a:fillRect/>
          </a:stretch>
        </p:blipFill>
        <p:spPr>
          <a:xfrm>
            <a:off x="4851150" y="1253929"/>
            <a:ext cx="3969001" cy="2635649"/>
          </a:xfrm>
          <a:prstGeom prst="rect">
            <a:avLst/>
          </a:prstGeom>
          <a:noFill/>
          <a:ln>
            <a:noFill/>
          </a:ln>
          <a:effectLst>
            <a:outerShdw blurRad="414338" rotWithShape="0" algn="bl" dir="19860000" dist="295275">
              <a:srgbClr val="000000">
                <a:alpha val="56000"/>
              </a:srgbClr>
            </a:outerShdw>
          </a:effectLst>
        </p:spPr>
      </p:pic>
      <p:sp>
        <p:nvSpPr>
          <p:cNvPr id="261" name="Google Shape;261;p43"/>
          <p:cNvSpPr txBox="1"/>
          <p:nvPr>
            <p:ph idx="4294967295" type="body"/>
          </p:nvPr>
        </p:nvSpPr>
        <p:spPr>
          <a:xfrm>
            <a:off x="-1009600" y="911700"/>
            <a:ext cx="7067400" cy="3320100"/>
          </a:xfrm>
          <a:prstGeom prst="rect">
            <a:avLst/>
          </a:prstGeom>
        </p:spPr>
        <p:txBody>
          <a:bodyPr anchorCtr="0" anchor="t" bIns="91425" lIns="91425" spcFirstLastPara="1" rIns="91425" wrap="square" tIns="91425">
            <a:noAutofit/>
          </a:bodyPr>
          <a:lstStyle/>
          <a:p>
            <a:pPr indent="-323850" lvl="1" marL="1371600" rtl="0" algn="l">
              <a:lnSpc>
                <a:spcPct val="115000"/>
              </a:lnSpc>
              <a:spcBef>
                <a:spcPts val="0"/>
              </a:spcBef>
              <a:spcAft>
                <a:spcPts val="0"/>
              </a:spcAft>
              <a:buClr>
                <a:srgbClr val="121867"/>
              </a:buClr>
              <a:buSzPts val="1500"/>
              <a:buFont typeface="Arial"/>
              <a:buChar char="▹"/>
            </a:pPr>
            <a:r>
              <a:rPr b="1" lang="es" sz="1500">
                <a:solidFill>
                  <a:srgbClr val="F33784"/>
                </a:solidFill>
                <a:latin typeface="Arial"/>
                <a:ea typeface="Arial"/>
                <a:cs typeface="Arial"/>
                <a:sym typeface="Arial"/>
              </a:rPr>
              <a:t>Actividad</a:t>
            </a:r>
            <a:endParaRPr sz="1500">
              <a:solidFill>
                <a:srgbClr val="F33784"/>
              </a:solidFill>
              <a:latin typeface="Arial"/>
              <a:ea typeface="Arial"/>
              <a:cs typeface="Arial"/>
              <a:sym typeface="Arial"/>
            </a:endParaRPr>
          </a:p>
          <a:p>
            <a:pPr indent="-323850" lvl="2" marL="1828800" rtl="0" algn="l">
              <a:lnSpc>
                <a:spcPct val="115000"/>
              </a:lnSpc>
              <a:spcBef>
                <a:spcPts val="0"/>
              </a:spcBef>
              <a:spcAft>
                <a:spcPts val="0"/>
              </a:spcAft>
              <a:buClr>
                <a:srgbClr val="121867"/>
              </a:buClr>
              <a:buSzPts val="1500"/>
              <a:buFont typeface="Arial"/>
              <a:buChar char="▹"/>
            </a:pPr>
            <a:r>
              <a:rPr lang="es" sz="1500">
                <a:solidFill>
                  <a:srgbClr val="121867"/>
                </a:solidFill>
                <a:latin typeface="Arial"/>
                <a:ea typeface="Arial"/>
                <a:cs typeface="Arial"/>
                <a:sym typeface="Arial"/>
              </a:rPr>
              <a:t>E</a:t>
            </a:r>
            <a:r>
              <a:rPr lang="es" sz="1500">
                <a:solidFill>
                  <a:srgbClr val="121867"/>
                </a:solidFill>
                <a:latin typeface="Arial"/>
                <a:ea typeface="Arial"/>
                <a:cs typeface="Arial"/>
                <a:sym typeface="Arial"/>
              </a:rPr>
              <a:t>lemento básico donde </a:t>
            </a:r>
            <a:r>
              <a:rPr i="1" lang="es" sz="1500">
                <a:solidFill>
                  <a:srgbClr val="121867"/>
                </a:solidFill>
                <a:latin typeface="Arial"/>
                <a:ea typeface="Arial"/>
                <a:cs typeface="Arial"/>
                <a:sym typeface="Arial"/>
              </a:rPr>
              <a:t>usuario interactúa</a:t>
            </a:r>
            <a:endParaRPr i="1" sz="1500">
              <a:solidFill>
                <a:srgbClr val="121867"/>
              </a:solidFill>
              <a:latin typeface="Arial"/>
              <a:ea typeface="Arial"/>
              <a:cs typeface="Arial"/>
              <a:sym typeface="Arial"/>
            </a:endParaRPr>
          </a:p>
          <a:p>
            <a:pPr indent="-323850" lvl="2" marL="1828800" rtl="0" algn="l">
              <a:lnSpc>
                <a:spcPct val="115000"/>
              </a:lnSpc>
              <a:spcBef>
                <a:spcPts val="0"/>
              </a:spcBef>
              <a:spcAft>
                <a:spcPts val="0"/>
              </a:spcAft>
              <a:buClr>
                <a:srgbClr val="121867"/>
              </a:buClr>
              <a:buSzPts val="1500"/>
              <a:buFont typeface="Arial"/>
              <a:buChar char="▹"/>
            </a:pPr>
            <a:r>
              <a:rPr lang="es" sz="1500">
                <a:solidFill>
                  <a:srgbClr val="121867"/>
                </a:solidFill>
                <a:latin typeface="Arial"/>
                <a:ea typeface="Arial"/>
                <a:cs typeface="Arial"/>
                <a:sym typeface="Arial"/>
              </a:rPr>
              <a:t>Nacen, crecen, se reproducen y mueren</a:t>
            </a:r>
            <a:endParaRPr sz="1500">
              <a:solidFill>
                <a:srgbClr val="121867"/>
              </a:solidFill>
              <a:latin typeface="Arial"/>
              <a:ea typeface="Arial"/>
              <a:cs typeface="Arial"/>
              <a:sym typeface="Arial"/>
            </a:endParaRPr>
          </a:p>
          <a:p>
            <a:pPr indent="0" lvl="0" marL="1828800" rtl="0" algn="l">
              <a:lnSpc>
                <a:spcPct val="115000"/>
              </a:lnSpc>
              <a:spcBef>
                <a:spcPts val="0"/>
              </a:spcBef>
              <a:spcAft>
                <a:spcPts val="0"/>
              </a:spcAft>
              <a:buNone/>
            </a:pPr>
            <a:r>
              <a:t/>
            </a:r>
            <a:endParaRPr i="1" sz="500">
              <a:solidFill>
                <a:srgbClr val="121867"/>
              </a:solidFill>
              <a:latin typeface="Arial"/>
              <a:ea typeface="Arial"/>
              <a:cs typeface="Arial"/>
              <a:sym typeface="Arial"/>
            </a:endParaRPr>
          </a:p>
          <a:p>
            <a:pPr indent="-323850" lvl="1" marL="1371600" rtl="0" algn="l">
              <a:lnSpc>
                <a:spcPct val="115000"/>
              </a:lnSpc>
              <a:spcBef>
                <a:spcPts val="0"/>
              </a:spcBef>
              <a:spcAft>
                <a:spcPts val="0"/>
              </a:spcAft>
              <a:buClr>
                <a:srgbClr val="121867"/>
              </a:buClr>
              <a:buSzPts val="1500"/>
              <a:buFont typeface="Arial"/>
              <a:buChar char="▹"/>
            </a:pPr>
            <a:r>
              <a:rPr b="1" lang="es" sz="1500">
                <a:solidFill>
                  <a:srgbClr val="F33784"/>
                </a:solidFill>
                <a:latin typeface="Arial"/>
                <a:ea typeface="Arial"/>
                <a:cs typeface="Arial"/>
                <a:sym typeface="Arial"/>
              </a:rPr>
              <a:t>Ejecución</a:t>
            </a:r>
            <a:r>
              <a:rPr lang="es" sz="1500">
                <a:solidFill>
                  <a:srgbClr val="121867"/>
                </a:solidFill>
                <a:latin typeface="Arial"/>
                <a:ea typeface="Arial"/>
                <a:cs typeface="Arial"/>
                <a:sym typeface="Arial"/>
              </a:rPr>
              <a:t> de una App Android</a:t>
            </a:r>
            <a:endParaRPr sz="1500">
              <a:solidFill>
                <a:srgbClr val="121867"/>
              </a:solidFill>
              <a:latin typeface="Arial"/>
              <a:ea typeface="Arial"/>
              <a:cs typeface="Arial"/>
              <a:sym typeface="Arial"/>
            </a:endParaRPr>
          </a:p>
          <a:p>
            <a:pPr indent="-323850" lvl="2" marL="1828800" rtl="0" algn="l">
              <a:lnSpc>
                <a:spcPct val="115000"/>
              </a:lnSpc>
              <a:spcBef>
                <a:spcPts val="0"/>
              </a:spcBef>
              <a:spcAft>
                <a:spcPts val="0"/>
              </a:spcAft>
              <a:buClr>
                <a:srgbClr val="121867"/>
              </a:buClr>
              <a:buSzPts val="1500"/>
              <a:buFont typeface="Arial"/>
              <a:buChar char="▹"/>
            </a:pPr>
            <a:r>
              <a:rPr lang="es" sz="1500">
                <a:solidFill>
                  <a:srgbClr val="121867"/>
                </a:solidFill>
                <a:latin typeface="Arial"/>
                <a:ea typeface="Arial"/>
                <a:cs typeface="Arial"/>
                <a:sym typeface="Arial"/>
              </a:rPr>
              <a:t>Dentro de su propio </a:t>
            </a:r>
            <a:r>
              <a:rPr i="1" lang="es" sz="1500">
                <a:solidFill>
                  <a:srgbClr val="121867"/>
                </a:solidFill>
                <a:latin typeface="Arial"/>
                <a:ea typeface="Arial"/>
                <a:cs typeface="Arial"/>
                <a:sym typeface="Arial"/>
              </a:rPr>
              <a:t>proceso Linux</a:t>
            </a:r>
            <a:endParaRPr i="1" sz="1500">
              <a:solidFill>
                <a:srgbClr val="121867"/>
              </a:solidFill>
              <a:latin typeface="Arial"/>
              <a:ea typeface="Arial"/>
              <a:cs typeface="Arial"/>
              <a:sym typeface="Arial"/>
            </a:endParaRPr>
          </a:p>
          <a:p>
            <a:pPr indent="-323850" lvl="2" marL="1828800" rtl="0" algn="l">
              <a:spcBef>
                <a:spcPts val="0"/>
              </a:spcBef>
              <a:spcAft>
                <a:spcPts val="0"/>
              </a:spcAft>
              <a:buClr>
                <a:srgbClr val="121867"/>
              </a:buClr>
              <a:buSzPts val="1500"/>
              <a:buFont typeface="Arial"/>
              <a:buChar char="▹"/>
            </a:pPr>
            <a:r>
              <a:rPr lang="es" sz="1500">
                <a:solidFill>
                  <a:srgbClr val="121867"/>
                </a:solidFill>
                <a:latin typeface="Arial"/>
                <a:ea typeface="Arial"/>
                <a:cs typeface="Arial"/>
                <a:sym typeface="Arial"/>
              </a:rPr>
              <a:t>Continua hasta </a:t>
            </a:r>
            <a:r>
              <a:rPr i="1" lang="es" sz="1500">
                <a:solidFill>
                  <a:srgbClr val="121867"/>
                </a:solidFill>
                <a:latin typeface="Arial"/>
                <a:ea typeface="Arial"/>
                <a:cs typeface="Arial"/>
                <a:sym typeface="Arial"/>
              </a:rPr>
              <a:t>OS determine destrucción</a:t>
            </a:r>
            <a:endParaRPr i="1" sz="1500">
              <a:solidFill>
                <a:srgbClr val="121867"/>
              </a:solidFill>
              <a:latin typeface="Arial"/>
              <a:ea typeface="Arial"/>
              <a:cs typeface="Arial"/>
              <a:sym typeface="Arial"/>
            </a:endParaRPr>
          </a:p>
          <a:p>
            <a:pPr indent="0" lvl="0" marL="1828800" rtl="0" algn="l">
              <a:spcBef>
                <a:spcPts val="600"/>
              </a:spcBef>
              <a:spcAft>
                <a:spcPts val="0"/>
              </a:spcAft>
              <a:buNone/>
            </a:pPr>
            <a:r>
              <a:t/>
            </a:r>
            <a:endParaRPr sz="500">
              <a:solidFill>
                <a:srgbClr val="121867"/>
              </a:solidFill>
              <a:latin typeface="Arial"/>
              <a:ea typeface="Arial"/>
              <a:cs typeface="Arial"/>
              <a:sym typeface="Arial"/>
            </a:endParaRPr>
          </a:p>
          <a:p>
            <a:pPr indent="-323850" lvl="1" marL="1371600" rtl="0" algn="l">
              <a:lnSpc>
                <a:spcPct val="115000"/>
              </a:lnSpc>
              <a:spcBef>
                <a:spcPts val="0"/>
              </a:spcBef>
              <a:spcAft>
                <a:spcPts val="0"/>
              </a:spcAft>
              <a:buClr>
                <a:srgbClr val="121867"/>
              </a:buClr>
              <a:buSzPts val="1500"/>
              <a:buFont typeface="Arial"/>
              <a:buChar char="▹"/>
            </a:pPr>
            <a:r>
              <a:rPr lang="es" sz="1500">
                <a:solidFill>
                  <a:srgbClr val="121867"/>
                </a:solidFill>
                <a:latin typeface="Arial"/>
                <a:ea typeface="Arial"/>
                <a:cs typeface="Arial"/>
                <a:sym typeface="Arial"/>
              </a:rPr>
              <a:t>Tras </a:t>
            </a:r>
            <a:r>
              <a:rPr b="1" lang="es" sz="1500">
                <a:solidFill>
                  <a:srgbClr val="F33784"/>
                </a:solidFill>
                <a:latin typeface="Arial"/>
                <a:ea typeface="Arial"/>
                <a:cs typeface="Arial"/>
                <a:sym typeface="Arial"/>
              </a:rPr>
              <a:t>eliminar</a:t>
            </a:r>
            <a:r>
              <a:rPr lang="es" sz="1500">
                <a:solidFill>
                  <a:srgbClr val="121867"/>
                </a:solidFill>
                <a:latin typeface="Arial"/>
                <a:ea typeface="Arial"/>
                <a:cs typeface="Arial"/>
                <a:sym typeface="Arial"/>
              </a:rPr>
              <a:t> el proceso, el usuario vuelve</a:t>
            </a:r>
            <a:endParaRPr sz="1500">
              <a:solidFill>
                <a:srgbClr val="121867"/>
              </a:solidFill>
              <a:latin typeface="Arial"/>
              <a:ea typeface="Arial"/>
              <a:cs typeface="Arial"/>
              <a:sym typeface="Arial"/>
            </a:endParaRPr>
          </a:p>
          <a:p>
            <a:pPr indent="-323850" lvl="2" marL="1828800" rtl="0" algn="l">
              <a:lnSpc>
                <a:spcPct val="115000"/>
              </a:lnSpc>
              <a:spcBef>
                <a:spcPts val="0"/>
              </a:spcBef>
              <a:spcAft>
                <a:spcPts val="0"/>
              </a:spcAft>
              <a:buClr>
                <a:srgbClr val="121867"/>
              </a:buClr>
              <a:buSzPts val="1500"/>
              <a:buFont typeface="Arial"/>
              <a:buChar char="▹"/>
            </a:pPr>
            <a:r>
              <a:rPr lang="es" sz="1500">
                <a:solidFill>
                  <a:srgbClr val="121867"/>
                </a:solidFill>
                <a:latin typeface="Arial"/>
                <a:ea typeface="Arial"/>
                <a:cs typeface="Arial"/>
                <a:sym typeface="Arial"/>
              </a:rPr>
              <a:t>Se creará nuevamente</a:t>
            </a:r>
            <a:endParaRPr sz="1500">
              <a:solidFill>
                <a:srgbClr val="121867"/>
              </a:solidFill>
              <a:latin typeface="Arial"/>
              <a:ea typeface="Arial"/>
              <a:cs typeface="Arial"/>
              <a:sym typeface="Arial"/>
            </a:endParaRPr>
          </a:p>
          <a:p>
            <a:pPr indent="-323850" lvl="2" marL="1828800" rtl="0" algn="l">
              <a:lnSpc>
                <a:spcPct val="115000"/>
              </a:lnSpc>
              <a:spcBef>
                <a:spcPts val="0"/>
              </a:spcBef>
              <a:spcAft>
                <a:spcPts val="0"/>
              </a:spcAft>
              <a:buClr>
                <a:srgbClr val="121867"/>
              </a:buClr>
              <a:buSzPts val="1500"/>
              <a:buFont typeface="Arial"/>
              <a:buChar char="▹"/>
            </a:pPr>
            <a:r>
              <a:rPr i="1" lang="es" sz="1500">
                <a:solidFill>
                  <a:srgbClr val="121867"/>
                </a:solidFill>
                <a:latin typeface="Arial"/>
                <a:ea typeface="Arial"/>
                <a:cs typeface="Arial"/>
                <a:sym typeface="Arial"/>
              </a:rPr>
              <a:t>Programador</a:t>
            </a:r>
            <a:r>
              <a:rPr lang="es" sz="1500">
                <a:solidFill>
                  <a:srgbClr val="121867"/>
                </a:solidFill>
                <a:latin typeface="Arial"/>
                <a:ea typeface="Arial"/>
                <a:cs typeface="Arial"/>
                <a:sym typeface="Arial"/>
              </a:rPr>
              <a:t> debe </a:t>
            </a:r>
            <a:r>
              <a:rPr i="1" lang="es" sz="1500">
                <a:solidFill>
                  <a:srgbClr val="F33784"/>
                </a:solidFill>
                <a:latin typeface="Arial"/>
                <a:ea typeface="Arial"/>
                <a:cs typeface="Arial"/>
                <a:sym typeface="Arial"/>
              </a:rPr>
              <a:t>almacenar</a:t>
            </a:r>
            <a:r>
              <a:rPr lang="es" sz="1500">
                <a:solidFill>
                  <a:srgbClr val="121867"/>
                </a:solidFill>
                <a:latin typeface="Arial"/>
                <a:ea typeface="Arial"/>
                <a:cs typeface="Arial"/>
                <a:sym typeface="Arial"/>
              </a:rPr>
              <a:t> el estado</a:t>
            </a:r>
            <a:endParaRPr sz="1500">
              <a:solidFill>
                <a:srgbClr val="121867"/>
              </a:solidFill>
              <a:latin typeface="Arial"/>
              <a:ea typeface="Arial"/>
              <a:cs typeface="Arial"/>
              <a:sym typeface="Arial"/>
            </a:endParaRPr>
          </a:p>
          <a:p>
            <a:pPr indent="0" lvl="0" marL="1828800" rtl="0" algn="l">
              <a:lnSpc>
                <a:spcPct val="115000"/>
              </a:lnSpc>
              <a:spcBef>
                <a:spcPts val="0"/>
              </a:spcBef>
              <a:spcAft>
                <a:spcPts val="0"/>
              </a:spcAft>
              <a:buNone/>
            </a:pPr>
            <a:r>
              <a:t/>
            </a:r>
            <a:endParaRPr sz="500">
              <a:solidFill>
                <a:srgbClr val="121867"/>
              </a:solidFill>
              <a:latin typeface="Arial"/>
              <a:ea typeface="Arial"/>
              <a:cs typeface="Arial"/>
              <a:sym typeface="Arial"/>
            </a:endParaRPr>
          </a:p>
          <a:p>
            <a:pPr indent="-323850" lvl="1" marL="1371600" rtl="0" algn="l">
              <a:lnSpc>
                <a:spcPct val="115000"/>
              </a:lnSpc>
              <a:spcBef>
                <a:spcPts val="0"/>
              </a:spcBef>
              <a:spcAft>
                <a:spcPts val="0"/>
              </a:spcAft>
              <a:buClr>
                <a:srgbClr val="121867"/>
              </a:buClr>
              <a:buSzPts val="1500"/>
              <a:buFont typeface="Arial"/>
              <a:buChar char="▹"/>
            </a:pPr>
            <a:r>
              <a:rPr lang="es" sz="1500">
                <a:solidFill>
                  <a:srgbClr val="121867"/>
                </a:solidFill>
                <a:latin typeface="Arial"/>
                <a:ea typeface="Arial"/>
                <a:cs typeface="Arial"/>
                <a:sym typeface="Arial"/>
              </a:rPr>
              <a:t>Administración de </a:t>
            </a:r>
            <a:r>
              <a:rPr b="1" lang="es" sz="1500">
                <a:solidFill>
                  <a:srgbClr val="F33784"/>
                </a:solidFill>
                <a:latin typeface="Arial"/>
                <a:ea typeface="Arial"/>
                <a:cs typeface="Arial"/>
                <a:sym typeface="Arial"/>
              </a:rPr>
              <a:t>actividades ya mostradas</a:t>
            </a:r>
            <a:endParaRPr b="1" sz="1500">
              <a:solidFill>
                <a:srgbClr val="F33784"/>
              </a:solidFill>
              <a:latin typeface="Arial"/>
              <a:ea typeface="Arial"/>
              <a:cs typeface="Arial"/>
              <a:sym typeface="Arial"/>
            </a:endParaRPr>
          </a:p>
          <a:p>
            <a:pPr indent="-323850" lvl="2" marL="1828800" rtl="0" algn="l">
              <a:lnSpc>
                <a:spcPct val="115000"/>
              </a:lnSpc>
              <a:spcBef>
                <a:spcPts val="0"/>
              </a:spcBef>
              <a:spcAft>
                <a:spcPts val="0"/>
              </a:spcAft>
              <a:buClr>
                <a:srgbClr val="121867"/>
              </a:buClr>
              <a:buSzPts val="1500"/>
              <a:buFont typeface="Arial"/>
              <a:buChar char="▹"/>
            </a:pPr>
            <a:r>
              <a:rPr i="1" lang="es" sz="1500">
                <a:solidFill>
                  <a:srgbClr val="121867"/>
                </a:solidFill>
                <a:latin typeface="Arial"/>
                <a:ea typeface="Arial"/>
                <a:cs typeface="Arial"/>
                <a:sym typeface="Arial"/>
              </a:rPr>
              <a:t>Pila</a:t>
            </a:r>
            <a:endParaRPr i="1" sz="1500">
              <a:solidFill>
                <a:srgbClr val="121867"/>
              </a:solidFill>
              <a:latin typeface="Arial"/>
              <a:ea typeface="Arial"/>
              <a:cs typeface="Arial"/>
              <a:sym typeface="Arial"/>
            </a:endParaRPr>
          </a:p>
          <a:p>
            <a:pPr indent="0" lvl="0" marL="1371600" rtl="0" algn="l">
              <a:spcBef>
                <a:spcPts val="600"/>
              </a:spcBef>
              <a:spcAft>
                <a:spcPts val="0"/>
              </a:spcAft>
              <a:buNone/>
            </a:pPr>
            <a:r>
              <a:t/>
            </a:r>
            <a:endParaRPr sz="1500">
              <a:solidFill>
                <a:srgbClr val="121867"/>
              </a:solidFill>
              <a:latin typeface="Arial"/>
              <a:ea typeface="Arial"/>
              <a:cs typeface="Arial"/>
              <a:sym typeface="Arial"/>
            </a:endParaRPr>
          </a:p>
          <a:p>
            <a:pPr indent="0" lvl="0" marL="0" rtl="0" algn="l">
              <a:spcBef>
                <a:spcPts val="600"/>
              </a:spcBef>
              <a:spcAft>
                <a:spcPts val="0"/>
              </a:spcAft>
              <a:buNone/>
            </a:pPr>
            <a:r>
              <a:t/>
            </a:r>
            <a:endParaRPr sz="1500">
              <a:solidFill>
                <a:srgbClr val="717173"/>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4"/>
          <p:cNvSpPr txBox="1"/>
          <p:nvPr>
            <p:ph idx="4294967295" type="body"/>
          </p:nvPr>
        </p:nvSpPr>
        <p:spPr>
          <a:xfrm>
            <a:off x="76350" y="1972350"/>
            <a:ext cx="3143100" cy="119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500">
                <a:solidFill>
                  <a:srgbClr val="121867"/>
                </a:solidFill>
                <a:latin typeface="Arial"/>
                <a:ea typeface="Arial"/>
                <a:cs typeface="Arial"/>
                <a:sym typeface="Arial"/>
              </a:rPr>
              <a:t>Android es </a:t>
            </a:r>
            <a:r>
              <a:rPr b="1" lang="es" sz="1500">
                <a:solidFill>
                  <a:srgbClr val="121867"/>
                </a:solidFill>
                <a:latin typeface="Arial"/>
                <a:ea typeface="Arial"/>
                <a:cs typeface="Arial"/>
                <a:sym typeface="Arial"/>
              </a:rPr>
              <a:t>sensible</a:t>
            </a:r>
            <a:endParaRPr b="1"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lang="es" sz="1500">
                <a:solidFill>
                  <a:srgbClr val="121867"/>
                </a:solidFill>
                <a:latin typeface="Arial"/>
                <a:ea typeface="Arial"/>
                <a:cs typeface="Arial"/>
                <a:sym typeface="Arial"/>
              </a:rPr>
              <a:t>al </a:t>
            </a:r>
            <a:r>
              <a:rPr b="1" lang="es" sz="1500">
                <a:solidFill>
                  <a:srgbClr val="121867"/>
                </a:solidFill>
                <a:latin typeface="Arial"/>
                <a:ea typeface="Arial"/>
                <a:cs typeface="Arial"/>
                <a:sym typeface="Arial"/>
              </a:rPr>
              <a:t>ciclo de vida</a:t>
            </a:r>
            <a:r>
              <a:rPr lang="es" sz="1500">
                <a:solidFill>
                  <a:srgbClr val="121867"/>
                </a:solidFill>
                <a:latin typeface="Arial"/>
                <a:ea typeface="Arial"/>
                <a:cs typeface="Arial"/>
                <a:sym typeface="Arial"/>
              </a:rPr>
              <a:t> de la actividad</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s" sz="1500">
                <a:solidFill>
                  <a:srgbClr val="121867"/>
                </a:solidFill>
                <a:latin typeface="Arial"/>
                <a:ea typeface="Arial"/>
                <a:cs typeface="Arial"/>
                <a:sym typeface="Arial"/>
              </a:rPr>
              <a:t>Gestión por </a:t>
            </a:r>
            <a:r>
              <a:rPr b="1" lang="es" sz="1500">
                <a:solidFill>
                  <a:srgbClr val="F33784"/>
                </a:solidFill>
                <a:latin typeface="Arial"/>
                <a:ea typeface="Arial"/>
                <a:cs typeface="Arial"/>
                <a:sym typeface="Arial"/>
              </a:rPr>
              <a:t>EVENTOS</a:t>
            </a:r>
            <a:endParaRPr b="1" sz="1500">
              <a:solidFill>
                <a:srgbClr val="F33784"/>
              </a:solidFill>
              <a:latin typeface="Arial"/>
              <a:ea typeface="Arial"/>
              <a:cs typeface="Arial"/>
              <a:sym typeface="Arial"/>
            </a:endParaRPr>
          </a:p>
          <a:p>
            <a:pPr indent="0" lvl="0" marL="0" rtl="0" algn="l">
              <a:spcBef>
                <a:spcPts val="600"/>
              </a:spcBef>
              <a:spcAft>
                <a:spcPts val="0"/>
              </a:spcAft>
              <a:buNone/>
            </a:pPr>
            <a:r>
              <a:t/>
            </a:r>
            <a:endParaRPr b="1" sz="1500">
              <a:solidFill>
                <a:srgbClr val="F33784"/>
              </a:solidFill>
              <a:latin typeface="Arial"/>
              <a:ea typeface="Arial"/>
              <a:cs typeface="Arial"/>
              <a:sym typeface="Arial"/>
            </a:endParaRPr>
          </a:p>
        </p:txBody>
      </p:sp>
      <p:pic>
        <p:nvPicPr>
          <p:cNvPr id="267" name="Google Shape;267;p44"/>
          <p:cNvPicPr preferRelativeResize="0"/>
          <p:nvPr/>
        </p:nvPicPr>
        <p:blipFill>
          <a:blip r:embed="rId3">
            <a:alphaModFix/>
          </a:blip>
          <a:stretch>
            <a:fillRect/>
          </a:stretch>
        </p:blipFill>
        <p:spPr>
          <a:xfrm>
            <a:off x="4953000" y="274675"/>
            <a:ext cx="3570175" cy="4594125"/>
          </a:xfrm>
          <a:prstGeom prst="rect">
            <a:avLst/>
          </a:prstGeom>
          <a:noFill/>
          <a:ln>
            <a:noFill/>
          </a:ln>
          <a:effectLst>
            <a:outerShdw blurRad="414338" rotWithShape="0" algn="bl" dir="19860000" dist="295275">
              <a:srgbClr val="000000">
                <a:alpha val="56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5"/>
          <p:cNvSpPr txBox="1"/>
          <p:nvPr>
            <p:ph type="title"/>
          </p:nvPr>
        </p:nvSpPr>
        <p:spPr>
          <a:xfrm>
            <a:off x="649050" y="684875"/>
            <a:ext cx="4801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3784"/>
                </a:solidFill>
                <a:latin typeface="Lato"/>
                <a:ea typeface="Lato"/>
                <a:cs typeface="Lato"/>
                <a:sym typeface="Lato"/>
              </a:rPr>
              <a:t>Estados</a:t>
            </a:r>
            <a:r>
              <a:rPr lang="es">
                <a:solidFill>
                  <a:srgbClr val="121867"/>
                </a:solidFill>
                <a:latin typeface="Lato"/>
                <a:ea typeface="Lato"/>
                <a:cs typeface="Lato"/>
                <a:sym typeface="Lato"/>
              </a:rPr>
              <a:t> de una app</a:t>
            </a:r>
            <a:endParaRPr>
              <a:solidFill>
                <a:srgbClr val="121867"/>
              </a:solidFill>
              <a:latin typeface="Lato"/>
              <a:ea typeface="Lato"/>
              <a:cs typeface="Lato"/>
              <a:sym typeface="Lato"/>
            </a:endParaRPr>
          </a:p>
        </p:txBody>
      </p:sp>
      <p:sp>
        <p:nvSpPr>
          <p:cNvPr id="273" name="Google Shape;273;p45"/>
          <p:cNvSpPr txBox="1"/>
          <p:nvPr>
            <p:ph idx="1" type="body"/>
          </p:nvPr>
        </p:nvSpPr>
        <p:spPr>
          <a:xfrm>
            <a:off x="655650" y="1258225"/>
            <a:ext cx="781200" cy="31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200" u="sng">
                <a:solidFill>
                  <a:srgbClr val="121867"/>
                </a:solidFill>
                <a:latin typeface="Arial"/>
                <a:ea typeface="Arial"/>
                <a:cs typeface="Arial"/>
                <a:sym typeface="Arial"/>
              </a:rPr>
              <a:t>Estado</a:t>
            </a:r>
            <a:endParaRPr b="1" sz="1200" u="sng">
              <a:solidFill>
                <a:srgbClr val="121867"/>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i="1" lang="es" sz="1200">
                <a:solidFill>
                  <a:srgbClr val="121867"/>
                </a:solidFill>
                <a:latin typeface="Arial"/>
                <a:ea typeface="Arial"/>
                <a:cs typeface="Arial"/>
                <a:sym typeface="Arial"/>
              </a:rPr>
              <a:t>Running</a:t>
            </a:r>
            <a:endParaRPr i="1"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i="1" lang="es" sz="1200">
                <a:solidFill>
                  <a:srgbClr val="121867"/>
                </a:solidFill>
                <a:latin typeface="Arial"/>
                <a:ea typeface="Arial"/>
                <a:cs typeface="Arial"/>
                <a:sym typeface="Arial"/>
              </a:rPr>
              <a:t>Paused</a:t>
            </a:r>
            <a:endParaRPr i="1"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i="1" lang="es" sz="1200">
                <a:solidFill>
                  <a:srgbClr val="121867"/>
                </a:solidFill>
                <a:latin typeface="Arial"/>
                <a:ea typeface="Arial"/>
                <a:cs typeface="Arial"/>
                <a:sym typeface="Arial"/>
              </a:rPr>
              <a:t>Stopped</a:t>
            </a:r>
            <a:endParaRPr i="1"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i="1" lang="es" sz="1200">
                <a:solidFill>
                  <a:srgbClr val="121867"/>
                </a:solidFill>
                <a:latin typeface="Arial"/>
                <a:ea typeface="Arial"/>
                <a:cs typeface="Arial"/>
                <a:sym typeface="Arial"/>
              </a:rPr>
              <a:t>Killed</a:t>
            </a:r>
            <a:endParaRPr i="1" sz="1200">
              <a:solidFill>
                <a:srgbClr val="121867"/>
              </a:solidFill>
              <a:latin typeface="Arial"/>
              <a:ea typeface="Arial"/>
              <a:cs typeface="Arial"/>
              <a:sym typeface="Arial"/>
            </a:endParaRPr>
          </a:p>
          <a:p>
            <a:pPr indent="0" lvl="0" marL="0" rtl="0" algn="l">
              <a:spcBef>
                <a:spcPts val="600"/>
              </a:spcBef>
              <a:spcAft>
                <a:spcPts val="0"/>
              </a:spcAft>
              <a:buNone/>
            </a:pPr>
            <a:r>
              <a:t/>
            </a:r>
            <a:endParaRPr sz="1200">
              <a:solidFill>
                <a:srgbClr val="121867"/>
              </a:solidFill>
              <a:latin typeface="Lato"/>
              <a:ea typeface="Lato"/>
              <a:cs typeface="Lato"/>
              <a:sym typeface="Lato"/>
            </a:endParaRPr>
          </a:p>
        </p:txBody>
      </p:sp>
      <p:sp>
        <p:nvSpPr>
          <p:cNvPr id="274" name="Google Shape;274;p45"/>
          <p:cNvSpPr txBox="1"/>
          <p:nvPr>
            <p:ph idx="1" type="body"/>
          </p:nvPr>
        </p:nvSpPr>
        <p:spPr>
          <a:xfrm>
            <a:off x="1436850" y="1258225"/>
            <a:ext cx="7058100" cy="31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200" u="sng">
                <a:solidFill>
                  <a:srgbClr val="121867"/>
                </a:solidFill>
                <a:latin typeface="Arial"/>
                <a:ea typeface="Arial"/>
                <a:cs typeface="Arial"/>
                <a:sym typeface="Arial"/>
              </a:rPr>
              <a:t>Descripción</a:t>
            </a:r>
            <a:endParaRPr b="1" sz="1200" u="sng">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b="1"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lang="es" sz="1200">
                <a:solidFill>
                  <a:srgbClr val="121867"/>
                </a:solidFill>
                <a:latin typeface="Arial"/>
                <a:ea typeface="Arial"/>
                <a:cs typeface="Arial"/>
                <a:sym typeface="Arial"/>
              </a:rPr>
              <a:t>La actividad es visible e interactúa con el usuario.</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lang="es" sz="1200">
                <a:solidFill>
                  <a:srgbClr val="121867"/>
                </a:solidFill>
                <a:latin typeface="Arial"/>
                <a:ea typeface="Arial"/>
                <a:cs typeface="Arial"/>
                <a:sym typeface="Arial"/>
              </a:rPr>
              <a:t>L</a:t>
            </a:r>
            <a:r>
              <a:rPr lang="es" sz="1200">
                <a:solidFill>
                  <a:srgbClr val="121867"/>
                </a:solidFill>
                <a:latin typeface="Arial"/>
                <a:ea typeface="Arial"/>
                <a:cs typeface="Arial"/>
                <a:sym typeface="Arial"/>
              </a:rPr>
              <a:t>a actividad sigue siendo visible pero se ha dejado de usar, la instancia se está ejecutando pero el sistema puede anularla.</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lang="es" sz="1200">
                <a:solidFill>
                  <a:srgbClr val="121867"/>
                </a:solidFill>
                <a:latin typeface="Arial"/>
                <a:ea typeface="Arial"/>
                <a:cs typeface="Arial"/>
                <a:sym typeface="Arial"/>
              </a:rPr>
              <a:t>L</a:t>
            </a:r>
            <a:r>
              <a:rPr lang="es" sz="1200">
                <a:solidFill>
                  <a:srgbClr val="121867"/>
                </a:solidFill>
                <a:latin typeface="Arial"/>
                <a:ea typeface="Arial"/>
                <a:cs typeface="Arial"/>
                <a:sym typeface="Arial"/>
              </a:rPr>
              <a:t>a actividad no es visible, la instancia se está ejecutando, pero puede ser eliminada por el sistema.</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lang="es" sz="1200">
                <a:solidFill>
                  <a:srgbClr val="121867"/>
                </a:solidFill>
                <a:latin typeface="Arial"/>
                <a:ea typeface="Arial"/>
                <a:cs typeface="Arial"/>
                <a:sym typeface="Arial"/>
              </a:rPr>
              <a:t>La actividad ha sido terminada por el sistema mediante una llamada a su método "finish()".</a:t>
            </a:r>
            <a:endParaRPr sz="1200">
              <a:solidFill>
                <a:srgbClr val="121867"/>
              </a:solidFill>
              <a:latin typeface="Arial"/>
              <a:ea typeface="Arial"/>
              <a:cs typeface="Arial"/>
              <a:sym typeface="Arial"/>
            </a:endParaRPr>
          </a:p>
          <a:p>
            <a:pPr indent="0" lvl="0" marL="0" rtl="0" algn="l">
              <a:spcBef>
                <a:spcPts val="600"/>
              </a:spcBef>
              <a:spcAft>
                <a:spcPts val="0"/>
              </a:spcAft>
              <a:buNone/>
            </a:pPr>
            <a:r>
              <a:t/>
            </a:r>
            <a:endParaRPr sz="1200">
              <a:solidFill>
                <a:srgbClr val="121867"/>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6"/>
          <p:cNvSpPr txBox="1"/>
          <p:nvPr>
            <p:ph type="title"/>
          </p:nvPr>
        </p:nvSpPr>
        <p:spPr>
          <a:xfrm>
            <a:off x="649050" y="684875"/>
            <a:ext cx="6199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3784"/>
                </a:solidFill>
                <a:latin typeface="Lato"/>
                <a:ea typeface="Lato"/>
                <a:cs typeface="Lato"/>
                <a:sym typeface="Lato"/>
              </a:rPr>
              <a:t>Eventos</a:t>
            </a:r>
            <a:r>
              <a:rPr lang="es">
                <a:solidFill>
                  <a:srgbClr val="121867"/>
                </a:solidFill>
                <a:latin typeface="Lato"/>
                <a:ea typeface="Lato"/>
                <a:cs typeface="Lato"/>
                <a:sym typeface="Lato"/>
              </a:rPr>
              <a:t> en el ciclo de vida de una app</a:t>
            </a:r>
            <a:endParaRPr>
              <a:solidFill>
                <a:srgbClr val="121867"/>
              </a:solidFill>
              <a:latin typeface="Lato"/>
              <a:ea typeface="Lato"/>
              <a:cs typeface="Lato"/>
              <a:sym typeface="Lato"/>
            </a:endParaRPr>
          </a:p>
        </p:txBody>
      </p:sp>
      <p:sp>
        <p:nvSpPr>
          <p:cNvPr id="280" name="Google Shape;280;p46"/>
          <p:cNvSpPr txBox="1"/>
          <p:nvPr>
            <p:ph idx="1" type="body"/>
          </p:nvPr>
        </p:nvSpPr>
        <p:spPr>
          <a:xfrm>
            <a:off x="655650" y="1258225"/>
            <a:ext cx="8488500" cy="31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2000">
                <a:solidFill>
                  <a:srgbClr val="121867"/>
                </a:solidFill>
                <a:latin typeface="Courier New"/>
                <a:ea typeface="Courier New"/>
                <a:cs typeface="Courier New"/>
                <a:sym typeface="Courier New"/>
              </a:rPr>
              <a:t>protected void </a:t>
            </a:r>
            <a:r>
              <a:rPr b="1" lang="es" sz="2000">
                <a:solidFill>
                  <a:srgbClr val="121867"/>
                </a:solidFill>
                <a:latin typeface="Courier New"/>
                <a:ea typeface="Courier New"/>
                <a:cs typeface="Courier New"/>
                <a:sym typeface="Courier New"/>
              </a:rPr>
              <a:t>onCreate</a:t>
            </a:r>
            <a:r>
              <a:rPr lang="es" sz="2000">
                <a:solidFill>
                  <a:srgbClr val="121867"/>
                </a:solidFill>
                <a:latin typeface="Courier New"/>
                <a:ea typeface="Courier New"/>
                <a:cs typeface="Courier New"/>
                <a:sym typeface="Courier New"/>
              </a:rPr>
              <a:t>(Bundle savedInstanceState)</a:t>
            </a:r>
            <a:endParaRPr sz="2000" u="sng">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1500">
                <a:solidFill>
                  <a:srgbClr val="121867"/>
                </a:solidFill>
                <a:latin typeface="Arial"/>
                <a:ea typeface="Arial"/>
                <a:cs typeface="Arial"/>
                <a:sym typeface="Arial"/>
              </a:rPr>
              <a:t>Llamado cuando comienza la actividad</a:t>
            </a:r>
            <a:endParaRPr b="1"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b="1"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Debe ir la mayoría de las inicializaciones</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Recuperar los datos que se muestran</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2400" u="sng">
                <a:solidFill>
                  <a:srgbClr val="0000FF"/>
                </a:solidFill>
                <a:latin typeface="Arial"/>
                <a:ea typeface="Arial"/>
                <a:cs typeface="Arial"/>
                <a:sym typeface="Arial"/>
                <a:hlinkClick r:id="rId3"/>
              </a:rPr>
              <a:t>https://developer.android.com/reference/android/app/Activity.html#onCreate(android.os.Bundle)</a:t>
            </a:r>
            <a:endParaRPr b="1" sz="2400" u="sng">
              <a:solidFill>
                <a:srgbClr val="0000FF"/>
              </a:solidFill>
              <a:latin typeface="Arial"/>
              <a:ea typeface="Arial"/>
              <a:cs typeface="Arial"/>
              <a:sym typeface="Arial"/>
              <a:hlinkClick r:id="rId4"/>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spcBef>
                <a:spcPts val="600"/>
              </a:spcBef>
              <a:spcAft>
                <a:spcPts val="0"/>
              </a:spcAft>
              <a:buNone/>
            </a:pPr>
            <a:r>
              <a:t/>
            </a:r>
            <a:endParaRPr sz="1500">
              <a:solidFill>
                <a:srgbClr val="121867"/>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649050" y="684875"/>
            <a:ext cx="6199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3784"/>
                </a:solidFill>
                <a:latin typeface="Lato"/>
                <a:ea typeface="Lato"/>
                <a:cs typeface="Lato"/>
                <a:sym typeface="Lato"/>
              </a:rPr>
              <a:t>Eventos</a:t>
            </a:r>
            <a:r>
              <a:rPr lang="es">
                <a:solidFill>
                  <a:srgbClr val="121867"/>
                </a:solidFill>
                <a:latin typeface="Lato"/>
                <a:ea typeface="Lato"/>
                <a:cs typeface="Lato"/>
                <a:sym typeface="Lato"/>
              </a:rPr>
              <a:t> en el ciclo de vida de una app</a:t>
            </a:r>
            <a:endParaRPr>
              <a:solidFill>
                <a:srgbClr val="121867"/>
              </a:solidFill>
              <a:latin typeface="Lato"/>
              <a:ea typeface="Lato"/>
              <a:cs typeface="Lato"/>
              <a:sym typeface="Lato"/>
            </a:endParaRPr>
          </a:p>
        </p:txBody>
      </p:sp>
      <p:sp>
        <p:nvSpPr>
          <p:cNvPr id="286" name="Google Shape;286;p47"/>
          <p:cNvSpPr txBox="1"/>
          <p:nvPr>
            <p:ph idx="1" type="body"/>
          </p:nvPr>
        </p:nvSpPr>
        <p:spPr>
          <a:xfrm>
            <a:off x="655650" y="1258225"/>
            <a:ext cx="8488500" cy="31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2000">
                <a:solidFill>
                  <a:srgbClr val="121867"/>
                </a:solidFill>
                <a:latin typeface="Courier New"/>
                <a:ea typeface="Courier New"/>
                <a:cs typeface="Courier New"/>
                <a:sym typeface="Courier New"/>
              </a:rPr>
              <a:t>protected void </a:t>
            </a:r>
            <a:r>
              <a:rPr b="1" lang="es" sz="2000">
                <a:solidFill>
                  <a:srgbClr val="121867"/>
                </a:solidFill>
                <a:latin typeface="Courier New"/>
                <a:ea typeface="Courier New"/>
                <a:cs typeface="Courier New"/>
                <a:sym typeface="Courier New"/>
              </a:rPr>
              <a:t>onStart</a:t>
            </a:r>
            <a:r>
              <a:rPr lang="es" sz="2000">
                <a:solidFill>
                  <a:srgbClr val="121867"/>
                </a:solidFill>
                <a:latin typeface="Courier New"/>
                <a:ea typeface="Courier New"/>
                <a:cs typeface="Courier New"/>
                <a:sym typeface="Courier New"/>
              </a:rPr>
              <a:t>(</a:t>
            </a:r>
            <a:r>
              <a:rPr lang="es" sz="2000">
                <a:solidFill>
                  <a:srgbClr val="121867"/>
                </a:solidFill>
                <a:latin typeface="Courier New"/>
                <a:ea typeface="Courier New"/>
                <a:cs typeface="Courier New"/>
                <a:sym typeface="Courier New"/>
              </a:rPr>
              <a:t>)</a:t>
            </a:r>
            <a:endParaRPr sz="2000" u="sng">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1500">
                <a:solidFill>
                  <a:srgbClr val="121867"/>
                </a:solidFill>
                <a:latin typeface="Arial"/>
                <a:ea typeface="Arial"/>
                <a:cs typeface="Arial"/>
                <a:sym typeface="Arial"/>
              </a:rPr>
              <a:t>Se llama después de onCreate(Bundle) o después de onRestart()</a:t>
            </a:r>
            <a:endParaRPr b="1"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Será seguido por el método onResume()</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Se ejecutará cuando la actividad se muestre al usuario.</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2400" u="sng">
                <a:solidFill>
                  <a:srgbClr val="0000FF"/>
                </a:solidFill>
                <a:latin typeface="Arial"/>
                <a:ea typeface="Arial"/>
                <a:cs typeface="Arial"/>
                <a:sym typeface="Arial"/>
                <a:hlinkClick r:id="rId3"/>
              </a:rPr>
              <a:t>https://developer.android.com/reference/android/app/Activity.html#onStart()</a:t>
            </a:r>
            <a:r>
              <a:rPr lang="es"/>
              <a:t> </a:t>
            </a:r>
            <a:endParaRPr b="1" sz="2400">
              <a:solidFill>
                <a:srgbClr val="121867"/>
              </a:solidFill>
              <a:uFill>
                <a:noFill/>
              </a:uFill>
              <a:latin typeface="Arial"/>
              <a:ea typeface="Arial"/>
              <a:cs typeface="Arial"/>
              <a:sym typeface="Arial"/>
              <a:hlinkClick r:id="rId4"/>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spcBef>
                <a:spcPts val="600"/>
              </a:spcBef>
              <a:spcAft>
                <a:spcPts val="0"/>
              </a:spcAft>
              <a:buNone/>
            </a:pPr>
            <a:r>
              <a:t/>
            </a:r>
            <a:endParaRPr sz="1500">
              <a:solidFill>
                <a:srgbClr val="121867"/>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8"/>
          <p:cNvSpPr txBox="1"/>
          <p:nvPr>
            <p:ph type="title"/>
          </p:nvPr>
        </p:nvSpPr>
        <p:spPr>
          <a:xfrm>
            <a:off x="649050" y="684875"/>
            <a:ext cx="6199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3784"/>
                </a:solidFill>
                <a:latin typeface="Lato"/>
                <a:ea typeface="Lato"/>
                <a:cs typeface="Lato"/>
                <a:sym typeface="Lato"/>
              </a:rPr>
              <a:t>Eventos</a:t>
            </a:r>
            <a:r>
              <a:rPr lang="es">
                <a:solidFill>
                  <a:srgbClr val="121867"/>
                </a:solidFill>
                <a:latin typeface="Lato"/>
                <a:ea typeface="Lato"/>
                <a:cs typeface="Lato"/>
                <a:sym typeface="Lato"/>
              </a:rPr>
              <a:t> en el ciclo de vida de una app</a:t>
            </a:r>
            <a:endParaRPr>
              <a:solidFill>
                <a:srgbClr val="121867"/>
              </a:solidFill>
              <a:latin typeface="Lato"/>
              <a:ea typeface="Lato"/>
              <a:cs typeface="Lato"/>
              <a:sym typeface="Lato"/>
            </a:endParaRPr>
          </a:p>
        </p:txBody>
      </p:sp>
      <p:sp>
        <p:nvSpPr>
          <p:cNvPr id="292" name="Google Shape;292;p48"/>
          <p:cNvSpPr txBox="1"/>
          <p:nvPr>
            <p:ph idx="1" type="body"/>
          </p:nvPr>
        </p:nvSpPr>
        <p:spPr>
          <a:xfrm>
            <a:off x="655650" y="1258225"/>
            <a:ext cx="8488500" cy="31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2000">
                <a:solidFill>
                  <a:srgbClr val="121867"/>
                </a:solidFill>
                <a:latin typeface="Courier New"/>
                <a:ea typeface="Courier New"/>
                <a:cs typeface="Courier New"/>
                <a:sym typeface="Courier New"/>
              </a:rPr>
              <a:t>protected void </a:t>
            </a:r>
            <a:r>
              <a:rPr b="1" lang="es" sz="2000">
                <a:solidFill>
                  <a:srgbClr val="121867"/>
                </a:solidFill>
                <a:latin typeface="Courier New"/>
                <a:ea typeface="Courier New"/>
                <a:cs typeface="Courier New"/>
                <a:sym typeface="Courier New"/>
              </a:rPr>
              <a:t>onResume</a:t>
            </a:r>
            <a:r>
              <a:rPr lang="es" sz="2000">
                <a:solidFill>
                  <a:srgbClr val="121867"/>
                </a:solidFill>
                <a:latin typeface="Courier New"/>
                <a:ea typeface="Courier New"/>
                <a:cs typeface="Courier New"/>
                <a:sym typeface="Courier New"/>
              </a:rPr>
              <a:t>()</a:t>
            </a:r>
            <a:endParaRPr sz="2000" u="sng">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1500">
                <a:solidFill>
                  <a:srgbClr val="121867"/>
                </a:solidFill>
                <a:latin typeface="Arial"/>
                <a:ea typeface="Arial"/>
                <a:cs typeface="Arial"/>
                <a:sym typeface="Arial"/>
              </a:rPr>
              <a:t>Llamado después de onRestoreInstanceState(Bundle), onRestart() o onPause()</a:t>
            </a:r>
            <a:endParaRPr b="1"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Lanzar animaciones</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Abrir elementos de acceso exclusivo (como la cámara)</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Puede ser actividad no visible al usuario: </a:t>
            </a:r>
            <a:r>
              <a:rPr lang="es" sz="1500">
                <a:solidFill>
                  <a:srgbClr val="121867"/>
                </a:solidFill>
                <a:latin typeface="Courier New"/>
                <a:ea typeface="Courier New"/>
                <a:cs typeface="Courier New"/>
                <a:sym typeface="Courier New"/>
              </a:rPr>
              <a:t>onWindowFocusChanged(booleano)</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2400" u="sng">
                <a:solidFill>
                  <a:srgbClr val="0000FF"/>
                </a:solidFill>
                <a:latin typeface="Arial"/>
                <a:ea typeface="Arial"/>
                <a:cs typeface="Arial"/>
                <a:sym typeface="Arial"/>
                <a:hlinkClick r:id="rId3"/>
              </a:rPr>
              <a:t>https://developer.android.com/reference/android/app/Activity.html#onResume()</a:t>
            </a:r>
            <a:endParaRPr b="1" sz="2400" u="sng">
              <a:solidFill>
                <a:srgbClr val="0000FF"/>
              </a:solidFill>
              <a:latin typeface="Arial"/>
              <a:ea typeface="Arial"/>
              <a:cs typeface="Arial"/>
              <a:sym typeface="Arial"/>
              <a:hlinkClick r:id="rId4"/>
            </a:endParaRPr>
          </a:p>
          <a:p>
            <a:pPr indent="0" lvl="0" marL="0" rtl="0" algn="l">
              <a:lnSpc>
                <a:spcPct val="115000"/>
              </a:lnSpc>
              <a:spcBef>
                <a:spcPts val="0"/>
              </a:spcBef>
              <a:spcAft>
                <a:spcPts val="0"/>
              </a:spcAft>
              <a:buNone/>
            </a:pPr>
            <a:r>
              <a:rPr lang="es"/>
              <a:t> </a:t>
            </a:r>
            <a:endParaRPr b="1" sz="2400">
              <a:solidFill>
                <a:srgbClr val="121867"/>
              </a:solidFill>
              <a:uFill>
                <a:noFill/>
              </a:uFill>
              <a:latin typeface="Arial"/>
              <a:ea typeface="Arial"/>
              <a:cs typeface="Arial"/>
              <a:sym typeface="Arial"/>
              <a:hlinkClick r:id="rId5"/>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spcBef>
                <a:spcPts val="600"/>
              </a:spcBef>
              <a:spcAft>
                <a:spcPts val="0"/>
              </a:spcAft>
              <a:buNone/>
            </a:pPr>
            <a:r>
              <a:t/>
            </a:r>
            <a:endParaRPr sz="1500">
              <a:solidFill>
                <a:srgbClr val="121867"/>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649050" y="684875"/>
            <a:ext cx="6199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3784"/>
                </a:solidFill>
                <a:latin typeface="Lato"/>
                <a:ea typeface="Lato"/>
                <a:cs typeface="Lato"/>
                <a:sym typeface="Lato"/>
              </a:rPr>
              <a:t>Eventos</a:t>
            </a:r>
            <a:r>
              <a:rPr lang="es">
                <a:solidFill>
                  <a:srgbClr val="121867"/>
                </a:solidFill>
                <a:latin typeface="Lato"/>
                <a:ea typeface="Lato"/>
                <a:cs typeface="Lato"/>
                <a:sym typeface="Lato"/>
              </a:rPr>
              <a:t> en el ciclo de vida de una app</a:t>
            </a:r>
            <a:endParaRPr>
              <a:solidFill>
                <a:srgbClr val="121867"/>
              </a:solidFill>
              <a:latin typeface="Lato"/>
              <a:ea typeface="Lato"/>
              <a:cs typeface="Lato"/>
              <a:sym typeface="Lato"/>
            </a:endParaRPr>
          </a:p>
        </p:txBody>
      </p:sp>
      <p:sp>
        <p:nvSpPr>
          <p:cNvPr id="298" name="Google Shape;298;p49"/>
          <p:cNvSpPr txBox="1"/>
          <p:nvPr>
            <p:ph idx="1" type="body"/>
          </p:nvPr>
        </p:nvSpPr>
        <p:spPr>
          <a:xfrm>
            <a:off x="655650" y="1258225"/>
            <a:ext cx="8488500" cy="31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2000">
                <a:solidFill>
                  <a:srgbClr val="121867"/>
                </a:solidFill>
                <a:latin typeface="Courier New"/>
                <a:ea typeface="Courier New"/>
                <a:cs typeface="Courier New"/>
                <a:sym typeface="Courier New"/>
              </a:rPr>
              <a:t>protected void </a:t>
            </a:r>
            <a:r>
              <a:rPr b="1" lang="es" sz="2000">
                <a:solidFill>
                  <a:srgbClr val="121867"/>
                </a:solidFill>
                <a:latin typeface="Courier New"/>
                <a:ea typeface="Courier New"/>
                <a:cs typeface="Courier New"/>
                <a:sym typeface="Courier New"/>
              </a:rPr>
              <a:t>onPause</a:t>
            </a:r>
            <a:r>
              <a:rPr lang="es" sz="2000">
                <a:solidFill>
                  <a:srgbClr val="121867"/>
                </a:solidFill>
                <a:latin typeface="Courier New"/>
                <a:ea typeface="Courier New"/>
                <a:cs typeface="Courier New"/>
                <a:sym typeface="Courier New"/>
              </a:rPr>
              <a:t>()</a:t>
            </a:r>
            <a:endParaRPr sz="2000" u="sng">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1500">
                <a:solidFill>
                  <a:srgbClr val="121867"/>
                </a:solidFill>
                <a:latin typeface="Arial"/>
                <a:ea typeface="Arial"/>
                <a:cs typeface="Arial"/>
                <a:sym typeface="Arial"/>
              </a:rPr>
              <a:t>Llamado cuando la app pasa a background. Contraparte onResume()</a:t>
            </a:r>
            <a:endParaRPr b="1"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Guardar estados</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Detener animaciones y elementos consumen CPU</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Cerrar acceso a recursos exclusivos</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2400" u="sng">
                <a:solidFill>
                  <a:srgbClr val="0000FF"/>
                </a:solidFill>
                <a:latin typeface="Arial"/>
                <a:ea typeface="Arial"/>
                <a:cs typeface="Arial"/>
                <a:sym typeface="Arial"/>
                <a:hlinkClick r:id="rId3"/>
              </a:rPr>
              <a:t>https://developer.android.com/reference/android/app/Activity.html#onPause()</a:t>
            </a:r>
            <a:endParaRPr b="1" sz="2400">
              <a:solidFill>
                <a:srgbClr val="121867"/>
              </a:solidFill>
              <a:uFill>
                <a:noFill/>
              </a:uFill>
              <a:latin typeface="Arial"/>
              <a:ea typeface="Arial"/>
              <a:cs typeface="Arial"/>
              <a:sym typeface="Arial"/>
              <a:hlinkClick r:id="rId4"/>
            </a:endParaRPr>
          </a:p>
          <a:p>
            <a:pPr indent="0" lvl="0" marL="0" rtl="0" algn="l">
              <a:lnSpc>
                <a:spcPct val="115000"/>
              </a:lnSpc>
              <a:spcBef>
                <a:spcPts val="0"/>
              </a:spcBef>
              <a:spcAft>
                <a:spcPts val="0"/>
              </a:spcAft>
              <a:buNone/>
            </a:pPr>
            <a:r>
              <a:rPr lang="es"/>
              <a:t> </a:t>
            </a:r>
            <a:endParaRPr b="1" sz="2400">
              <a:solidFill>
                <a:srgbClr val="121867"/>
              </a:solidFill>
              <a:uFill>
                <a:noFill/>
              </a:uFill>
              <a:latin typeface="Arial"/>
              <a:ea typeface="Arial"/>
              <a:cs typeface="Arial"/>
              <a:sym typeface="Arial"/>
              <a:hlinkClick r:id="rId5"/>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spcBef>
                <a:spcPts val="600"/>
              </a:spcBef>
              <a:spcAft>
                <a:spcPts val="0"/>
              </a:spcAft>
              <a:buNone/>
            </a:pPr>
            <a:r>
              <a:t/>
            </a:r>
            <a:endParaRPr sz="1500">
              <a:solidFill>
                <a:srgbClr val="121867"/>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649050" y="684875"/>
            <a:ext cx="6199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3784"/>
                </a:solidFill>
                <a:latin typeface="Lato"/>
                <a:ea typeface="Lato"/>
                <a:cs typeface="Lato"/>
                <a:sym typeface="Lato"/>
              </a:rPr>
              <a:t>Eventos</a:t>
            </a:r>
            <a:r>
              <a:rPr lang="es">
                <a:solidFill>
                  <a:srgbClr val="121867"/>
                </a:solidFill>
                <a:latin typeface="Lato"/>
                <a:ea typeface="Lato"/>
                <a:cs typeface="Lato"/>
                <a:sym typeface="Lato"/>
              </a:rPr>
              <a:t> en el ciclo de vida de una app</a:t>
            </a:r>
            <a:endParaRPr>
              <a:solidFill>
                <a:srgbClr val="121867"/>
              </a:solidFill>
              <a:latin typeface="Lato"/>
              <a:ea typeface="Lato"/>
              <a:cs typeface="Lato"/>
              <a:sym typeface="Lato"/>
            </a:endParaRPr>
          </a:p>
        </p:txBody>
      </p:sp>
      <p:sp>
        <p:nvSpPr>
          <p:cNvPr id="304" name="Google Shape;304;p50"/>
          <p:cNvSpPr txBox="1"/>
          <p:nvPr>
            <p:ph idx="1" type="body"/>
          </p:nvPr>
        </p:nvSpPr>
        <p:spPr>
          <a:xfrm>
            <a:off x="655650" y="1258225"/>
            <a:ext cx="8488500" cy="31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2000">
                <a:solidFill>
                  <a:srgbClr val="121867"/>
                </a:solidFill>
                <a:latin typeface="Courier New"/>
                <a:ea typeface="Courier New"/>
                <a:cs typeface="Courier New"/>
                <a:sym typeface="Courier New"/>
              </a:rPr>
              <a:t>protected void </a:t>
            </a:r>
            <a:r>
              <a:rPr b="1" lang="es" sz="2000">
                <a:solidFill>
                  <a:srgbClr val="121867"/>
                </a:solidFill>
                <a:latin typeface="Courier New"/>
                <a:ea typeface="Courier New"/>
                <a:cs typeface="Courier New"/>
                <a:sym typeface="Courier New"/>
              </a:rPr>
              <a:t>onStop</a:t>
            </a:r>
            <a:r>
              <a:rPr lang="es" sz="2000">
                <a:solidFill>
                  <a:srgbClr val="121867"/>
                </a:solidFill>
                <a:latin typeface="Courier New"/>
                <a:ea typeface="Courier New"/>
                <a:cs typeface="Courier New"/>
                <a:sym typeface="Courier New"/>
              </a:rPr>
              <a:t>()</a:t>
            </a:r>
            <a:endParaRPr sz="2000" u="sng">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1500">
                <a:solidFill>
                  <a:srgbClr val="121867"/>
                </a:solidFill>
                <a:latin typeface="Arial"/>
                <a:ea typeface="Arial"/>
                <a:cs typeface="Arial"/>
                <a:sym typeface="Arial"/>
              </a:rPr>
              <a:t>Se llama cuando la actividad ya no será visible para el usuario</a:t>
            </a:r>
            <a:endParaRPr b="1"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2400" u="sng">
                <a:solidFill>
                  <a:srgbClr val="0000FF"/>
                </a:solidFill>
                <a:latin typeface="Arial"/>
                <a:ea typeface="Arial"/>
                <a:cs typeface="Arial"/>
                <a:sym typeface="Arial"/>
                <a:hlinkClick r:id="rId3"/>
              </a:rPr>
              <a:t>https://developer.android.com/reference/android/app/Activity.html#onStop()</a:t>
            </a:r>
            <a:endParaRPr b="1" sz="2400" u="sng">
              <a:solidFill>
                <a:srgbClr val="0000FF"/>
              </a:solidFill>
              <a:latin typeface="Arial"/>
              <a:ea typeface="Arial"/>
              <a:cs typeface="Arial"/>
              <a:sym typeface="Arial"/>
              <a:hlinkClick r:id="rId4"/>
            </a:endParaRPr>
          </a:p>
          <a:p>
            <a:pPr indent="0" lvl="0" marL="0" rtl="0" algn="l">
              <a:lnSpc>
                <a:spcPct val="115000"/>
              </a:lnSpc>
              <a:spcBef>
                <a:spcPts val="0"/>
              </a:spcBef>
              <a:spcAft>
                <a:spcPts val="0"/>
              </a:spcAft>
              <a:buNone/>
            </a:pPr>
            <a:r>
              <a:rPr lang="es" sz="2400">
                <a:latin typeface="Arial"/>
                <a:ea typeface="Arial"/>
                <a:cs typeface="Arial"/>
                <a:sym typeface="Arial"/>
              </a:rPr>
              <a:t> </a:t>
            </a:r>
            <a:endParaRPr b="1" sz="2400">
              <a:solidFill>
                <a:srgbClr val="121867"/>
              </a:solidFill>
              <a:uFill>
                <a:noFill/>
              </a:uFill>
              <a:latin typeface="Arial"/>
              <a:ea typeface="Arial"/>
              <a:cs typeface="Arial"/>
              <a:sym typeface="Arial"/>
              <a:hlinkClick r:id="rId5"/>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spcBef>
                <a:spcPts val="600"/>
              </a:spcBef>
              <a:spcAft>
                <a:spcPts val="0"/>
              </a:spcAft>
              <a:buNone/>
            </a:pPr>
            <a:r>
              <a:t/>
            </a:r>
            <a:endParaRPr sz="1500">
              <a:solidFill>
                <a:srgbClr val="121867"/>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51"/>
          <p:cNvSpPr txBox="1"/>
          <p:nvPr>
            <p:ph type="title"/>
          </p:nvPr>
        </p:nvSpPr>
        <p:spPr>
          <a:xfrm>
            <a:off x="649050" y="684875"/>
            <a:ext cx="6199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3784"/>
                </a:solidFill>
                <a:latin typeface="Lato"/>
                <a:ea typeface="Lato"/>
                <a:cs typeface="Lato"/>
                <a:sym typeface="Lato"/>
              </a:rPr>
              <a:t>Eventos</a:t>
            </a:r>
            <a:r>
              <a:rPr lang="es">
                <a:solidFill>
                  <a:srgbClr val="121867"/>
                </a:solidFill>
                <a:latin typeface="Lato"/>
                <a:ea typeface="Lato"/>
                <a:cs typeface="Lato"/>
                <a:sym typeface="Lato"/>
              </a:rPr>
              <a:t> en el ciclo de vida de una app</a:t>
            </a:r>
            <a:endParaRPr>
              <a:solidFill>
                <a:srgbClr val="121867"/>
              </a:solidFill>
              <a:latin typeface="Lato"/>
              <a:ea typeface="Lato"/>
              <a:cs typeface="Lato"/>
              <a:sym typeface="Lato"/>
            </a:endParaRPr>
          </a:p>
        </p:txBody>
      </p:sp>
      <p:sp>
        <p:nvSpPr>
          <p:cNvPr id="310" name="Google Shape;310;p51"/>
          <p:cNvSpPr txBox="1"/>
          <p:nvPr>
            <p:ph idx="1" type="body"/>
          </p:nvPr>
        </p:nvSpPr>
        <p:spPr>
          <a:xfrm>
            <a:off x="655650" y="1258225"/>
            <a:ext cx="8488500" cy="31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2000">
                <a:solidFill>
                  <a:srgbClr val="121867"/>
                </a:solidFill>
                <a:latin typeface="Courier New"/>
                <a:ea typeface="Courier New"/>
                <a:cs typeface="Courier New"/>
                <a:sym typeface="Courier New"/>
              </a:rPr>
              <a:t>protected void </a:t>
            </a:r>
            <a:r>
              <a:rPr b="1" lang="es" sz="2000">
                <a:solidFill>
                  <a:srgbClr val="121867"/>
                </a:solidFill>
                <a:latin typeface="Courier New"/>
                <a:ea typeface="Courier New"/>
                <a:cs typeface="Courier New"/>
                <a:sym typeface="Courier New"/>
              </a:rPr>
              <a:t>onRestart</a:t>
            </a:r>
            <a:r>
              <a:rPr lang="es" sz="2000">
                <a:solidFill>
                  <a:srgbClr val="121867"/>
                </a:solidFill>
                <a:latin typeface="Courier New"/>
                <a:ea typeface="Courier New"/>
                <a:cs typeface="Courier New"/>
                <a:sym typeface="Courier New"/>
              </a:rPr>
              <a:t>()</a:t>
            </a:r>
            <a:endParaRPr sz="2000" u="sng">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1500">
                <a:solidFill>
                  <a:srgbClr val="121867"/>
                </a:solidFill>
                <a:latin typeface="Arial"/>
                <a:ea typeface="Arial"/>
                <a:cs typeface="Arial"/>
                <a:sym typeface="Arial"/>
              </a:rPr>
              <a:t>Llamado cuando comienza la actividad</a:t>
            </a:r>
            <a:endParaRPr b="1"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b="1"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Llamado después de `onStop()` (actividad muestra -nuevamente- al usuario).</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Seguido de `onStart()` y luego `onResume()`</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2400" u="sng">
                <a:solidFill>
                  <a:srgbClr val="0000FF"/>
                </a:solidFill>
                <a:latin typeface="Arial"/>
                <a:ea typeface="Arial"/>
                <a:cs typeface="Arial"/>
                <a:sym typeface="Arial"/>
                <a:hlinkClick r:id="rId3"/>
              </a:rPr>
              <a:t>https://developer.android.com/reference/android/app/Activity.html#onRestart()</a:t>
            </a:r>
            <a:endParaRPr b="1" sz="2400" u="sng">
              <a:solidFill>
                <a:srgbClr val="0000FF"/>
              </a:solidFill>
              <a:latin typeface="Arial"/>
              <a:ea typeface="Arial"/>
              <a:cs typeface="Arial"/>
              <a:sym typeface="Arial"/>
              <a:hlinkClick r:id="rId4"/>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spcBef>
                <a:spcPts val="600"/>
              </a:spcBef>
              <a:spcAft>
                <a:spcPts val="0"/>
              </a:spcAft>
              <a:buNone/>
            </a:pPr>
            <a:r>
              <a:t/>
            </a:r>
            <a:endParaRPr sz="1500">
              <a:solidFill>
                <a:srgbClr val="121867"/>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52"/>
          <p:cNvSpPr txBox="1"/>
          <p:nvPr>
            <p:ph type="title"/>
          </p:nvPr>
        </p:nvSpPr>
        <p:spPr>
          <a:xfrm>
            <a:off x="649050" y="684875"/>
            <a:ext cx="6199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3784"/>
                </a:solidFill>
                <a:latin typeface="Lato"/>
                <a:ea typeface="Lato"/>
                <a:cs typeface="Lato"/>
                <a:sym typeface="Lato"/>
              </a:rPr>
              <a:t>Eventos</a:t>
            </a:r>
            <a:r>
              <a:rPr lang="es">
                <a:solidFill>
                  <a:srgbClr val="121867"/>
                </a:solidFill>
                <a:latin typeface="Lato"/>
                <a:ea typeface="Lato"/>
                <a:cs typeface="Lato"/>
                <a:sym typeface="Lato"/>
              </a:rPr>
              <a:t> en el ciclo de vida de una app</a:t>
            </a:r>
            <a:endParaRPr>
              <a:solidFill>
                <a:srgbClr val="121867"/>
              </a:solidFill>
              <a:latin typeface="Lato"/>
              <a:ea typeface="Lato"/>
              <a:cs typeface="Lato"/>
              <a:sym typeface="Lato"/>
            </a:endParaRPr>
          </a:p>
        </p:txBody>
      </p:sp>
      <p:sp>
        <p:nvSpPr>
          <p:cNvPr id="316" name="Google Shape;316;p52"/>
          <p:cNvSpPr txBox="1"/>
          <p:nvPr>
            <p:ph idx="1" type="body"/>
          </p:nvPr>
        </p:nvSpPr>
        <p:spPr>
          <a:xfrm>
            <a:off x="655650" y="1258225"/>
            <a:ext cx="8488500" cy="31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2000">
                <a:solidFill>
                  <a:srgbClr val="121867"/>
                </a:solidFill>
                <a:latin typeface="Courier New"/>
                <a:ea typeface="Courier New"/>
                <a:cs typeface="Courier New"/>
                <a:sym typeface="Courier New"/>
              </a:rPr>
              <a:t>protected void </a:t>
            </a:r>
            <a:r>
              <a:rPr b="1" lang="es" sz="2000">
                <a:solidFill>
                  <a:srgbClr val="121867"/>
                </a:solidFill>
                <a:latin typeface="Courier New"/>
                <a:ea typeface="Courier New"/>
                <a:cs typeface="Courier New"/>
                <a:sym typeface="Courier New"/>
              </a:rPr>
              <a:t>onDestroy</a:t>
            </a:r>
            <a:r>
              <a:rPr lang="es" sz="2000">
                <a:solidFill>
                  <a:srgbClr val="121867"/>
                </a:solidFill>
                <a:latin typeface="Courier New"/>
                <a:ea typeface="Courier New"/>
                <a:cs typeface="Courier New"/>
                <a:sym typeface="Courier New"/>
              </a:rPr>
              <a:t>()</a:t>
            </a:r>
            <a:endParaRPr sz="2000" u="sng">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1500">
                <a:solidFill>
                  <a:srgbClr val="121867"/>
                </a:solidFill>
                <a:latin typeface="Arial"/>
                <a:ea typeface="Arial"/>
                <a:cs typeface="Arial"/>
                <a:sym typeface="Arial"/>
              </a:rPr>
              <a:t>Último evento antes de la destrucción</a:t>
            </a:r>
            <a:endParaRPr b="1"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b="1"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Limpieza final</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Se puede validar que va a desaparecer con </a:t>
            </a:r>
            <a:r>
              <a:rPr i="1" lang="es" sz="1500">
                <a:solidFill>
                  <a:srgbClr val="121867"/>
                </a:solidFill>
                <a:latin typeface="Arial"/>
                <a:ea typeface="Arial"/>
                <a:cs typeface="Arial"/>
                <a:sym typeface="Arial"/>
              </a:rPr>
              <a:t>isFinishing()</a:t>
            </a:r>
            <a:r>
              <a:rPr lang="es" sz="1500">
                <a:solidFill>
                  <a:srgbClr val="121867"/>
                </a:solidFill>
                <a:latin typeface="Arial"/>
                <a:ea typeface="Arial"/>
                <a:cs typeface="Arial"/>
                <a:sym typeface="Arial"/>
              </a:rPr>
              <a:t>.</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2400" u="sng">
                <a:solidFill>
                  <a:schemeClr val="hlink"/>
                </a:solidFill>
                <a:latin typeface="Arial"/>
                <a:ea typeface="Arial"/>
                <a:cs typeface="Arial"/>
                <a:sym typeface="Arial"/>
                <a:hlinkClick r:id="rId3"/>
              </a:rPr>
              <a:t>https://developer.android.com/reference/android/app/Activity#onDestroy()</a:t>
            </a:r>
            <a:r>
              <a:rPr b="1" lang="es" sz="2400">
                <a:solidFill>
                  <a:srgbClr val="121867"/>
                </a:solidFill>
                <a:latin typeface="Arial"/>
                <a:ea typeface="Arial"/>
                <a:cs typeface="Arial"/>
                <a:sym typeface="Arial"/>
              </a:rPr>
              <a:t> </a:t>
            </a:r>
            <a:endParaRPr b="1" sz="2400" u="sng">
              <a:solidFill>
                <a:srgbClr val="0000FF"/>
              </a:solidFill>
              <a:latin typeface="Arial"/>
              <a:ea typeface="Arial"/>
              <a:cs typeface="Arial"/>
              <a:sym typeface="Arial"/>
              <a:hlinkClick r:id="rId4"/>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spcBef>
                <a:spcPts val="600"/>
              </a:spcBef>
              <a:spcAft>
                <a:spcPts val="0"/>
              </a:spcAft>
              <a:buNone/>
            </a:pPr>
            <a:r>
              <a:t/>
            </a:r>
            <a:endParaRPr sz="1500">
              <a:solidFill>
                <a:srgbClr val="121867"/>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0" y="3255725"/>
            <a:ext cx="4538100" cy="18804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s" sz="1900" u="sng">
                <a:solidFill>
                  <a:srgbClr val="0000FF"/>
                </a:solidFill>
                <a:latin typeface="Arial"/>
                <a:ea typeface="Arial"/>
                <a:cs typeface="Arial"/>
                <a:sym typeface="Arial"/>
                <a:hlinkClick r:id="rId3"/>
              </a:rPr>
              <a:t>https://developer.android.com/studio</a:t>
            </a:r>
            <a:endParaRPr sz="1900">
              <a:solidFill>
                <a:srgbClr val="121867"/>
              </a:solidFill>
              <a:latin typeface="Lato"/>
              <a:ea typeface="Lato"/>
              <a:cs typeface="Lato"/>
              <a:sym typeface="Lato"/>
            </a:endParaRPr>
          </a:p>
        </p:txBody>
      </p:sp>
      <p:pic>
        <p:nvPicPr>
          <p:cNvPr id="84" name="Google Shape;84;p17"/>
          <p:cNvPicPr preferRelativeResize="0"/>
          <p:nvPr/>
        </p:nvPicPr>
        <p:blipFill>
          <a:blip r:embed="rId4">
            <a:alphaModFix/>
          </a:blip>
          <a:stretch>
            <a:fillRect/>
          </a:stretch>
        </p:blipFill>
        <p:spPr>
          <a:xfrm>
            <a:off x="605751" y="1188650"/>
            <a:ext cx="7932500" cy="2766200"/>
          </a:xfrm>
          <a:prstGeom prst="rect">
            <a:avLst/>
          </a:prstGeom>
          <a:noFill/>
          <a:ln>
            <a:noFill/>
          </a:ln>
          <a:effectLst>
            <a:outerShdw blurRad="442913" rotWithShape="0" algn="bl" dir="19920000" dist="180975">
              <a:srgbClr val="000000">
                <a:alpha val="64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3"/>
          <p:cNvSpPr txBox="1"/>
          <p:nvPr>
            <p:ph idx="4294967295" type="subTitle"/>
          </p:nvPr>
        </p:nvSpPr>
        <p:spPr>
          <a:xfrm>
            <a:off x="2949300" y="3623050"/>
            <a:ext cx="3245400" cy="58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800">
                <a:solidFill>
                  <a:srgbClr val="121867"/>
                </a:solidFill>
                <a:latin typeface="Arial"/>
                <a:ea typeface="Arial"/>
                <a:cs typeface="Arial"/>
                <a:sym typeface="Arial"/>
              </a:rPr>
              <a:t>Anotaciones de cliclo de vida: </a:t>
            </a:r>
            <a:r>
              <a:rPr lang="es" sz="1800">
                <a:solidFill>
                  <a:srgbClr val="121867"/>
                </a:solidFill>
                <a:latin typeface="Arial"/>
                <a:ea typeface="Arial"/>
                <a:cs typeface="Arial"/>
                <a:sym typeface="Arial"/>
              </a:rPr>
              <a:t>Let’s </a:t>
            </a:r>
            <a:r>
              <a:rPr lang="es" sz="1800">
                <a:solidFill>
                  <a:srgbClr val="F33784"/>
                </a:solidFill>
                <a:latin typeface="Arial"/>
                <a:ea typeface="Arial"/>
                <a:cs typeface="Arial"/>
                <a:sym typeface="Arial"/>
              </a:rPr>
              <a:t>go!</a:t>
            </a:r>
            <a:endParaRPr sz="1800">
              <a:solidFill>
                <a:srgbClr val="F33784"/>
              </a:solidFill>
              <a:latin typeface="Arial"/>
              <a:ea typeface="Arial"/>
              <a:cs typeface="Arial"/>
              <a:sym typeface="Arial"/>
            </a:endParaRPr>
          </a:p>
        </p:txBody>
      </p:sp>
      <p:pic>
        <p:nvPicPr>
          <p:cNvPr id="322" name="Google Shape;322;p53"/>
          <p:cNvPicPr preferRelativeResize="0"/>
          <p:nvPr/>
        </p:nvPicPr>
        <p:blipFill>
          <a:blip r:embed="rId3">
            <a:alphaModFix/>
          </a:blip>
          <a:stretch>
            <a:fillRect/>
          </a:stretch>
        </p:blipFill>
        <p:spPr>
          <a:xfrm>
            <a:off x="2295288" y="1061750"/>
            <a:ext cx="4553424" cy="2561301"/>
          </a:xfrm>
          <a:prstGeom prst="rect">
            <a:avLst/>
          </a:prstGeom>
          <a:noFill/>
          <a:ln>
            <a:noFill/>
          </a:ln>
          <a:effectLst>
            <a:outerShdw blurRad="785813" rotWithShape="0" algn="bl" dir="19020000" dist="22860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4"/>
          <p:cNvSpPr txBox="1"/>
          <p:nvPr>
            <p:ph type="title"/>
          </p:nvPr>
        </p:nvSpPr>
        <p:spPr>
          <a:xfrm>
            <a:off x="841000" y="969700"/>
            <a:ext cx="4801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CONTENIDOS VISTOS</a:t>
            </a:r>
            <a:endParaRPr>
              <a:solidFill>
                <a:srgbClr val="121867"/>
              </a:solidFill>
              <a:latin typeface="Lato"/>
              <a:ea typeface="Lato"/>
              <a:cs typeface="Lato"/>
              <a:sym typeface="Lato"/>
            </a:endParaRPr>
          </a:p>
        </p:txBody>
      </p:sp>
      <p:sp>
        <p:nvSpPr>
          <p:cNvPr id="328" name="Google Shape;328;p54"/>
          <p:cNvSpPr txBox="1"/>
          <p:nvPr>
            <p:ph idx="1" type="body"/>
          </p:nvPr>
        </p:nvSpPr>
        <p:spPr>
          <a:xfrm>
            <a:off x="847600"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Arial"/>
                <a:ea typeface="Arial"/>
                <a:cs typeface="Arial"/>
                <a:sym typeface="Arial"/>
              </a:rPr>
              <a:t>Ciclo de vida</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el ciclo de vida de una app Android así como los eventos que se pueden controlar desde el código y para qué controlarlos.</a:t>
            </a:r>
            <a:endParaRPr sz="1000">
              <a:solidFill>
                <a:srgbClr val="121867"/>
              </a:solidFill>
              <a:latin typeface="Lato"/>
              <a:ea typeface="Lato"/>
              <a:cs typeface="Lato"/>
              <a:sym typeface="Lato"/>
            </a:endParaRPr>
          </a:p>
        </p:txBody>
      </p:sp>
      <p:sp>
        <p:nvSpPr>
          <p:cNvPr id="329" name="Google Shape;329;p54"/>
          <p:cNvSpPr txBox="1"/>
          <p:nvPr>
            <p:ph idx="2" type="body"/>
          </p:nvPr>
        </p:nvSpPr>
        <p:spPr>
          <a:xfrm>
            <a:off x="3018930"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a:t>
            </a:r>
            <a:r>
              <a:rPr b="1" lang="es" sz="1200">
                <a:solidFill>
                  <a:srgbClr val="121867"/>
                </a:solidFill>
                <a:latin typeface="Lato"/>
                <a:ea typeface="Lato"/>
                <a:cs typeface="Lato"/>
                <a:sym typeface="Lato"/>
              </a:rPr>
              <a:t>AfterExtras</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que esta anotación permite </a:t>
            </a:r>
            <a:r>
              <a:rPr lang="es" sz="1000">
                <a:solidFill>
                  <a:srgbClr val="121867"/>
                </a:solidFill>
                <a:latin typeface="Arial"/>
                <a:ea typeface="Arial"/>
                <a:cs typeface="Arial"/>
                <a:sym typeface="Arial"/>
              </a:rPr>
              <a:t>ejecutar código después de la inyección de extras</a:t>
            </a:r>
            <a:r>
              <a:rPr lang="es" sz="1000">
                <a:solidFill>
                  <a:srgbClr val="121867"/>
                </a:solidFill>
                <a:latin typeface="Lato"/>
                <a:ea typeface="Lato"/>
                <a:cs typeface="Lato"/>
                <a:sym typeface="Lato"/>
              </a:rPr>
              <a:t> </a:t>
            </a:r>
            <a:r>
              <a:rPr lang="es" sz="1000">
                <a:solidFill>
                  <a:srgbClr val="121867"/>
                </a:solidFill>
                <a:latin typeface="Lato"/>
                <a:ea typeface="Lato"/>
                <a:cs typeface="Lato"/>
                <a:sym typeface="Lato"/>
              </a:rPr>
              <a:t>y como se aplica.</a:t>
            </a:r>
            <a:endParaRPr sz="1000">
              <a:solidFill>
                <a:srgbClr val="121867"/>
              </a:solidFill>
              <a:latin typeface="Lato"/>
              <a:ea typeface="Lato"/>
              <a:cs typeface="Lato"/>
              <a:sym typeface="Lato"/>
            </a:endParaRPr>
          </a:p>
        </p:txBody>
      </p:sp>
      <p:sp>
        <p:nvSpPr>
          <p:cNvPr id="330" name="Google Shape;330;p54"/>
          <p:cNvSpPr txBox="1"/>
          <p:nvPr>
            <p:ph idx="3" type="body"/>
          </p:nvPr>
        </p:nvSpPr>
        <p:spPr>
          <a:xfrm>
            <a:off x="5190261"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a:t>
            </a:r>
            <a:r>
              <a:rPr b="1" lang="es" sz="1200">
                <a:solidFill>
                  <a:srgbClr val="121867"/>
                </a:solidFill>
                <a:latin typeface="Lato"/>
                <a:ea typeface="Lato"/>
                <a:cs typeface="Lato"/>
                <a:sym typeface="Lato"/>
              </a:rPr>
              <a:t>AfterInject</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que esta anotación p</a:t>
            </a:r>
            <a:r>
              <a:rPr lang="es" sz="1000">
                <a:solidFill>
                  <a:srgbClr val="121867"/>
                </a:solidFill>
                <a:latin typeface="Arial"/>
                <a:ea typeface="Arial"/>
                <a:cs typeface="Arial"/>
                <a:sym typeface="Arial"/>
              </a:rPr>
              <a:t>ermite ejecutar código después de la inyección de dependencias </a:t>
            </a:r>
            <a:r>
              <a:rPr lang="es" sz="1000">
                <a:solidFill>
                  <a:srgbClr val="121867"/>
                </a:solidFill>
                <a:latin typeface="Lato"/>
                <a:ea typeface="Lato"/>
                <a:cs typeface="Lato"/>
                <a:sym typeface="Lato"/>
              </a:rPr>
              <a:t>y como se aplica.</a:t>
            </a:r>
            <a:endParaRPr sz="1000">
              <a:solidFill>
                <a:srgbClr val="121867"/>
              </a:solidFill>
              <a:latin typeface="Lato"/>
              <a:ea typeface="Lato"/>
              <a:cs typeface="Lato"/>
              <a:sym typeface="Lato"/>
            </a:endParaRPr>
          </a:p>
          <a:p>
            <a:pPr indent="0" lvl="0" marL="0" rtl="0" algn="l">
              <a:spcBef>
                <a:spcPts val="600"/>
              </a:spcBef>
              <a:spcAft>
                <a:spcPts val="0"/>
              </a:spcAft>
              <a:buNone/>
            </a:pPr>
            <a:r>
              <a:t/>
            </a:r>
            <a:endParaRPr sz="1000">
              <a:solidFill>
                <a:srgbClr val="121867"/>
              </a:solidFill>
              <a:latin typeface="Lato"/>
              <a:ea typeface="Lato"/>
              <a:cs typeface="Lato"/>
              <a:sym typeface="Lato"/>
            </a:endParaRPr>
          </a:p>
        </p:txBody>
      </p:sp>
      <p:sp>
        <p:nvSpPr>
          <p:cNvPr id="331" name="Google Shape;331;p54"/>
          <p:cNvSpPr txBox="1"/>
          <p:nvPr>
            <p:ph idx="1" type="body"/>
          </p:nvPr>
        </p:nvSpPr>
        <p:spPr>
          <a:xfrm>
            <a:off x="847600" y="304800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a:t>
            </a:r>
            <a:r>
              <a:rPr b="1" lang="es" sz="1200">
                <a:solidFill>
                  <a:srgbClr val="121867"/>
                </a:solidFill>
                <a:latin typeface="Lato"/>
                <a:ea typeface="Lato"/>
                <a:cs typeface="Lato"/>
                <a:sym typeface="Lato"/>
              </a:rPr>
              <a:t>AfterViews</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que esta anotación permite ejecutar código después d</a:t>
            </a:r>
            <a:r>
              <a:rPr lang="es" sz="1000">
                <a:solidFill>
                  <a:srgbClr val="121867"/>
                </a:solidFill>
                <a:latin typeface="Arial"/>
                <a:ea typeface="Arial"/>
                <a:cs typeface="Arial"/>
                <a:sym typeface="Arial"/>
              </a:rPr>
              <a:t>el binding de vistas </a:t>
            </a:r>
            <a:r>
              <a:rPr lang="es" sz="1000">
                <a:solidFill>
                  <a:srgbClr val="121867"/>
                </a:solidFill>
                <a:latin typeface="Lato"/>
                <a:ea typeface="Lato"/>
                <a:cs typeface="Lato"/>
                <a:sym typeface="Lato"/>
              </a:rPr>
              <a:t>y como se aplica.</a:t>
            </a:r>
            <a:endParaRPr sz="1000">
              <a:solidFill>
                <a:srgbClr val="121867"/>
              </a:solidFill>
              <a:latin typeface="Lato"/>
              <a:ea typeface="Lato"/>
              <a:cs typeface="Lato"/>
              <a:sym typeface="Lato"/>
            </a:endParaRPr>
          </a:p>
        </p:txBody>
      </p:sp>
      <p:sp>
        <p:nvSpPr>
          <p:cNvPr id="332" name="Google Shape;332;p54"/>
          <p:cNvSpPr txBox="1"/>
          <p:nvPr>
            <p:ph idx="1" type="body"/>
          </p:nvPr>
        </p:nvSpPr>
        <p:spPr>
          <a:xfrm>
            <a:off x="3018925" y="3047988"/>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Práctica #3</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Hicimos una app que nos permitía ver las funcionalidades de las anotaciones anteriores y ver como interactúan con el ciclo de vida</a:t>
            </a:r>
            <a:endParaRPr sz="1000">
              <a:solidFill>
                <a:srgbClr val="121867"/>
              </a:solidFill>
              <a:latin typeface="Lato"/>
              <a:ea typeface="Lato"/>
              <a:cs typeface="Lato"/>
              <a:sym typeface="Lato"/>
            </a:endParaRPr>
          </a:p>
        </p:txBody>
      </p:sp>
      <p:pic>
        <p:nvPicPr>
          <p:cNvPr id="333" name="Google Shape;333;p54"/>
          <p:cNvPicPr preferRelativeResize="0"/>
          <p:nvPr/>
        </p:nvPicPr>
        <p:blipFill>
          <a:blip r:embed="rId3">
            <a:alphaModFix/>
          </a:blip>
          <a:stretch>
            <a:fillRect/>
          </a:stretch>
        </p:blipFill>
        <p:spPr>
          <a:xfrm>
            <a:off x="5570500" y="2933163"/>
            <a:ext cx="1305000" cy="1534680"/>
          </a:xfrm>
          <a:prstGeom prst="rect">
            <a:avLst/>
          </a:prstGeom>
          <a:noFill/>
          <a:ln>
            <a:noFill/>
          </a:ln>
          <a:effectLst>
            <a:outerShdw blurRad="471488" rotWithShape="0" algn="bl" dir="20220000" dist="209550">
              <a:srgbClr val="000000">
                <a:alpha val="50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5"/>
          <p:cNvSpPr txBox="1"/>
          <p:nvPr>
            <p:ph type="ctrTitle"/>
          </p:nvPr>
        </p:nvSpPr>
        <p:spPr>
          <a:xfrm>
            <a:off x="648300" y="3175950"/>
            <a:ext cx="7020300" cy="11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 5:</a:t>
            </a:r>
            <a:endParaRPr>
              <a:solidFill>
                <a:srgbClr val="121867"/>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Acceso a los</a:t>
            </a:r>
            <a:endParaRPr>
              <a:solidFill>
                <a:srgbClr val="F33784"/>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recursos</a:t>
            </a:r>
            <a:endParaRPr>
              <a:solidFill>
                <a:srgbClr val="F33784"/>
              </a:solidFill>
              <a:latin typeface="Lato"/>
              <a:ea typeface="Lato"/>
              <a:cs typeface="Lato"/>
              <a:sym typeface="Lato"/>
            </a:endParaRPr>
          </a:p>
        </p:txBody>
      </p:sp>
      <p:pic>
        <p:nvPicPr>
          <p:cNvPr id="339" name="Google Shape;339;p55"/>
          <p:cNvPicPr preferRelativeResize="0"/>
          <p:nvPr/>
        </p:nvPicPr>
        <p:blipFill>
          <a:blip r:embed="rId3">
            <a:alphaModFix/>
          </a:blip>
          <a:stretch>
            <a:fillRect/>
          </a:stretch>
        </p:blipFill>
        <p:spPr>
          <a:xfrm>
            <a:off x="5969797" y="2027896"/>
            <a:ext cx="2132651" cy="10877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TEMARIO DEL </a:t>
            </a:r>
            <a:r>
              <a:rPr lang="es">
                <a:solidFill>
                  <a:srgbClr val="F33784"/>
                </a:solidFill>
                <a:latin typeface="Lato"/>
                <a:ea typeface="Lato"/>
                <a:cs typeface="Lato"/>
                <a:sym typeface="Lato"/>
              </a:rPr>
              <a:t>CURSO</a:t>
            </a:r>
            <a:endParaRPr>
              <a:solidFill>
                <a:srgbClr val="121867"/>
              </a:solidFill>
              <a:latin typeface="Lato"/>
              <a:ea typeface="Lato"/>
              <a:cs typeface="Lato"/>
              <a:sym typeface="Lato"/>
            </a:endParaRPr>
          </a:p>
        </p:txBody>
      </p:sp>
      <p:sp>
        <p:nvSpPr>
          <p:cNvPr id="345" name="Google Shape;345;p56"/>
          <p:cNvSpPr txBox="1"/>
          <p:nvPr>
            <p:ph idx="1" type="body"/>
          </p:nvPr>
        </p:nvSpPr>
        <p:spPr>
          <a:xfrm>
            <a:off x="838250" y="1504950"/>
            <a:ext cx="7067400" cy="225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121867"/>
              </a:buClr>
              <a:buSzPts val="2000"/>
              <a:buFont typeface="Lato"/>
              <a:buChar char="▸"/>
            </a:pPr>
            <a:r>
              <a:rPr lang="es">
                <a:solidFill>
                  <a:srgbClr val="121867"/>
                </a:solidFill>
                <a:latin typeface="Arial"/>
                <a:ea typeface="Arial"/>
                <a:cs typeface="Arial"/>
                <a:sym typeface="Arial"/>
              </a:rPr>
              <a:t>Introduccion a AndroidAnnotations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Primeras anotaciones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Inyección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Ciclo de vida de una app</a:t>
            </a:r>
            <a:endParaRPr>
              <a:solidFill>
                <a:srgbClr val="121867"/>
              </a:solidFill>
              <a:latin typeface="Arial"/>
              <a:ea typeface="Arial"/>
              <a:cs typeface="Arial"/>
              <a:sym typeface="Arial"/>
            </a:endParaRPr>
          </a:p>
          <a:p>
            <a:pPr indent="-355600" lvl="0" marL="457200" rtl="0" algn="l">
              <a:spcBef>
                <a:spcPts val="0"/>
              </a:spcBef>
              <a:spcAft>
                <a:spcPts val="0"/>
              </a:spcAft>
              <a:buClr>
                <a:srgbClr val="F33784"/>
              </a:buClr>
              <a:buSzPts val="2000"/>
              <a:buFont typeface="Arial"/>
              <a:buChar char="▸"/>
            </a:pPr>
            <a:r>
              <a:rPr lang="es">
                <a:solidFill>
                  <a:srgbClr val="F33784"/>
                </a:solidFill>
                <a:latin typeface="Arial"/>
                <a:ea typeface="Arial"/>
                <a:cs typeface="Arial"/>
                <a:sym typeface="Arial"/>
              </a:rPr>
              <a:t>Acceso a los recursos</a:t>
            </a:r>
            <a:endParaRPr>
              <a:solidFill>
                <a:srgbClr val="F33784"/>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Practica final</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Examen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Recapitulación de las anotaciones</a:t>
            </a:r>
            <a:endParaRPr>
              <a:solidFill>
                <a:srgbClr val="121867"/>
              </a:solidFill>
              <a:latin typeface="Arial"/>
              <a:ea typeface="Arial"/>
              <a:cs typeface="Arial"/>
              <a:sym typeface="Arial"/>
            </a:endParaRPr>
          </a:p>
          <a:p>
            <a:pPr indent="0" lvl="0" marL="0" rtl="0" algn="l">
              <a:spcBef>
                <a:spcPts val="600"/>
              </a:spcBef>
              <a:spcAft>
                <a:spcPts val="0"/>
              </a:spcAft>
              <a:buNone/>
            </a:pPr>
            <a:r>
              <a:t/>
            </a:r>
            <a:endParaRPr>
              <a:solidFill>
                <a:srgbClr val="121867"/>
              </a:solidFill>
              <a:latin typeface="Lato"/>
              <a:ea typeface="Lato"/>
              <a:cs typeface="Lato"/>
              <a:sym typeface="Lato"/>
            </a:endParaRPr>
          </a:p>
          <a:p>
            <a:pPr indent="0" lvl="0" marL="0" rtl="0" algn="l">
              <a:spcBef>
                <a:spcPts val="600"/>
              </a:spcBef>
              <a:spcAft>
                <a:spcPts val="0"/>
              </a:spcAft>
              <a:buNone/>
            </a:pPr>
            <a:r>
              <a:t/>
            </a:r>
            <a:endParaRPr>
              <a:solidFill>
                <a:srgbClr val="717173"/>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7"/>
          <p:cNvSpPr txBox="1"/>
          <p:nvPr>
            <p:ph idx="4294967295" type="subTitle"/>
          </p:nvPr>
        </p:nvSpPr>
        <p:spPr>
          <a:xfrm>
            <a:off x="3060325" y="3623050"/>
            <a:ext cx="3023400" cy="58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800">
                <a:solidFill>
                  <a:srgbClr val="121867"/>
                </a:solidFill>
                <a:latin typeface="Arial"/>
                <a:ea typeface="Arial"/>
                <a:cs typeface="Arial"/>
                <a:sym typeface="Arial"/>
              </a:rPr>
              <a:t>Let’s </a:t>
            </a:r>
            <a:r>
              <a:rPr lang="es" sz="1800">
                <a:solidFill>
                  <a:srgbClr val="F33784"/>
                </a:solidFill>
                <a:latin typeface="Arial"/>
                <a:ea typeface="Arial"/>
                <a:cs typeface="Arial"/>
                <a:sym typeface="Arial"/>
              </a:rPr>
              <a:t>go!</a:t>
            </a:r>
            <a:endParaRPr sz="1800">
              <a:solidFill>
                <a:srgbClr val="F33784"/>
              </a:solidFill>
              <a:latin typeface="Arial"/>
              <a:ea typeface="Arial"/>
              <a:cs typeface="Arial"/>
              <a:sym typeface="Arial"/>
            </a:endParaRPr>
          </a:p>
        </p:txBody>
      </p:sp>
      <p:pic>
        <p:nvPicPr>
          <p:cNvPr id="351" name="Google Shape;351;p57"/>
          <p:cNvPicPr preferRelativeResize="0"/>
          <p:nvPr/>
        </p:nvPicPr>
        <p:blipFill>
          <a:blip r:embed="rId3">
            <a:alphaModFix/>
          </a:blip>
          <a:stretch>
            <a:fillRect/>
          </a:stretch>
        </p:blipFill>
        <p:spPr>
          <a:xfrm>
            <a:off x="2295313" y="1061750"/>
            <a:ext cx="4553424" cy="2561301"/>
          </a:xfrm>
          <a:prstGeom prst="rect">
            <a:avLst/>
          </a:prstGeom>
          <a:noFill/>
          <a:ln>
            <a:noFill/>
          </a:ln>
          <a:effectLst>
            <a:outerShdw blurRad="785813" rotWithShape="0" algn="bl" dir="19020000" dist="228600">
              <a:srgbClr val="000000">
                <a:alpha val="50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8"/>
          <p:cNvSpPr txBox="1"/>
          <p:nvPr>
            <p:ph type="ctrTitle"/>
          </p:nvPr>
        </p:nvSpPr>
        <p:spPr>
          <a:xfrm>
            <a:off x="648300" y="3175950"/>
            <a:ext cx="7020300" cy="11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 6:</a:t>
            </a:r>
            <a:endParaRPr>
              <a:solidFill>
                <a:srgbClr val="121867"/>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Práctica final</a:t>
            </a:r>
            <a:endParaRPr>
              <a:solidFill>
                <a:srgbClr val="F33784"/>
              </a:solidFill>
              <a:latin typeface="Lato"/>
              <a:ea typeface="Lato"/>
              <a:cs typeface="Lato"/>
              <a:sym typeface="Lato"/>
            </a:endParaRPr>
          </a:p>
        </p:txBody>
      </p:sp>
      <p:pic>
        <p:nvPicPr>
          <p:cNvPr id="357" name="Google Shape;357;p58"/>
          <p:cNvPicPr preferRelativeResize="0"/>
          <p:nvPr/>
        </p:nvPicPr>
        <p:blipFill>
          <a:blip r:embed="rId3">
            <a:alphaModFix/>
          </a:blip>
          <a:stretch>
            <a:fillRect/>
          </a:stretch>
        </p:blipFill>
        <p:spPr>
          <a:xfrm>
            <a:off x="5969797" y="2027896"/>
            <a:ext cx="2132651" cy="10877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9"/>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TEMARIO DEL </a:t>
            </a:r>
            <a:r>
              <a:rPr lang="es">
                <a:solidFill>
                  <a:srgbClr val="F33784"/>
                </a:solidFill>
                <a:latin typeface="Lato"/>
                <a:ea typeface="Lato"/>
                <a:cs typeface="Lato"/>
                <a:sym typeface="Lato"/>
              </a:rPr>
              <a:t>CURSO</a:t>
            </a:r>
            <a:endParaRPr>
              <a:solidFill>
                <a:srgbClr val="121867"/>
              </a:solidFill>
              <a:latin typeface="Lato"/>
              <a:ea typeface="Lato"/>
              <a:cs typeface="Lato"/>
              <a:sym typeface="Lato"/>
            </a:endParaRPr>
          </a:p>
        </p:txBody>
      </p:sp>
      <p:sp>
        <p:nvSpPr>
          <p:cNvPr id="363" name="Google Shape;363;p59"/>
          <p:cNvSpPr txBox="1"/>
          <p:nvPr>
            <p:ph idx="1" type="body"/>
          </p:nvPr>
        </p:nvSpPr>
        <p:spPr>
          <a:xfrm>
            <a:off x="838250" y="1504950"/>
            <a:ext cx="7067400" cy="225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121867"/>
              </a:buClr>
              <a:buSzPts val="2000"/>
              <a:buFont typeface="Lato"/>
              <a:buChar char="▸"/>
            </a:pPr>
            <a:r>
              <a:rPr lang="es">
                <a:solidFill>
                  <a:srgbClr val="121867"/>
                </a:solidFill>
                <a:latin typeface="Arial"/>
                <a:ea typeface="Arial"/>
                <a:cs typeface="Arial"/>
                <a:sym typeface="Arial"/>
              </a:rPr>
              <a:t>Introduccion a AndroidAnnotations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Primeras anotaciones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Inyección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Ciclo de vida de una app</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Acceso a los recursos</a:t>
            </a:r>
            <a:endParaRPr>
              <a:solidFill>
                <a:srgbClr val="121867"/>
              </a:solidFill>
              <a:latin typeface="Arial"/>
              <a:ea typeface="Arial"/>
              <a:cs typeface="Arial"/>
              <a:sym typeface="Arial"/>
            </a:endParaRPr>
          </a:p>
          <a:p>
            <a:pPr indent="-355600" lvl="0" marL="457200" rtl="0" algn="l">
              <a:spcBef>
                <a:spcPts val="0"/>
              </a:spcBef>
              <a:spcAft>
                <a:spcPts val="0"/>
              </a:spcAft>
              <a:buClr>
                <a:srgbClr val="F33784"/>
              </a:buClr>
              <a:buSzPts val="2000"/>
              <a:buFont typeface="Arial"/>
              <a:buChar char="▸"/>
            </a:pPr>
            <a:r>
              <a:rPr lang="es">
                <a:solidFill>
                  <a:srgbClr val="F33784"/>
                </a:solidFill>
                <a:latin typeface="Arial"/>
                <a:ea typeface="Arial"/>
                <a:cs typeface="Arial"/>
                <a:sym typeface="Arial"/>
              </a:rPr>
              <a:t>Practica final</a:t>
            </a:r>
            <a:endParaRPr>
              <a:solidFill>
                <a:srgbClr val="F33784"/>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Examen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Recapitulación de las anotaciones</a:t>
            </a:r>
            <a:endParaRPr>
              <a:solidFill>
                <a:srgbClr val="121867"/>
              </a:solidFill>
              <a:latin typeface="Arial"/>
              <a:ea typeface="Arial"/>
              <a:cs typeface="Arial"/>
              <a:sym typeface="Arial"/>
            </a:endParaRPr>
          </a:p>
          <a:p>
            <a:pPr indent="0" lvl="0" marL="0" rtl="0" algn="l">
              <a:spcBef>
                <a:spcPts val="600"/>
              </a:spcBef>
              <a:spcAft>
                <a:spcPts val="0"/>
              </a:spcAft>
              <a:buNone/>
            </a:pPr>
            <a:r>
              <a:t/>
            </a:r>
            <a:endParaRPr>
              <a:solidFill>
                <a:srgbClr val="121867"/>
              </a:solidFill>
              <a:latin typeface="Lato"/>
              <a:ea typeface="Lato"/>
              <a:cs typeface="Lato"/>
              <a:sym typeface="Lato"/>
            </a:endParaRPr>
          </a:p>
          <a:p>
            <a:pPr indent="0" lvl="0" marL="0" rtl="0" algn="l">
              <a:spcBef>
                <a:spcPts val="600"/>
              </a:spcBef>
              <a:spcAft>
                <a:spcPts val="0"/>
              </a:spcAft>
              <a:buNone/>
            </a:pPr>
            <a:r>
              <a:t/>
            </a:r>
            <a:endParaRPr>
              <a:solidFill>
                <a:srgbClr val="717173"/>
              </a:solidFill>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60"/>
          <p:cNvSpPr txBox="1"/>
          <p:nvPr>
            <p:ph idx="4294967295" type="subTitle"/>
          </p:nvPr>
        </p:nvSpPr>
        <p:spPr>
          <a:xfrm>
            <a:off x="4857750" y="3623050"/>
            <a:ext cx="4286100" cy="58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800">
                <a:solidFill>
                  <a:srgbClr val="121867"/>
                </a:solidFill>
                <a:latin typeface="Arial"/>
                <a:ea typeface="Arial"/>
                <a:cs typeface="Arial"/>
                <a:sym typeface="Arial"/>
              </a:rPr>
              <a:t>Let’s </a:t>
            </a:r>
            <a:r>
              <a:rPr lang="es" sz="1800">
                <a:solidFill>
                  <a:srgbClr val="F33784"/>
                </a:solidFill>
                <a:latin typeface="Arial"/>
                <a:ea typeface="Arial"/>
                <a:cs typeface="Arial"/>
                <a:sym typeface="Arial"/>
              </a:rPr>
              <a:t>go!</a:t>
            </a:r>
            <a:endParaRPr sz="1800">
              <a:solidFill>
                <a:srgbClr val="F33784"/>
              </a:solidFill>
              <a:latin typeface="Arial"/>
              <a:ea typeface="Arial"/>
              <a:cs typeface="Arial"/>
              <a:sym typeface="Arial"/>
            </a:endParaRPr>
          </a:p>
        </p:txBody>
      </p:sp>
      <p:pic>
        <p:nvPicPr>
          <p:cNvPr id="369" name="Google Shape;369;p60"/>
          <p:cNvPicPr preferRelativeResize="0"/>
          <p:nvPr/>
        </p:nvPicPr>
        <p:blipFill>
          <a:blip r:embed="rId3">
            <a:alphaModFix/>
          </a:blip>
          <a:stretch>
            <a:fillRect/>
          </a:stretch>
        </p:blipFill>
        <p:spPr>
          <a:xfrm>
            <a:off x="4857751" y="1061750"/>
            <a:ext cx="4286252" cy="2561301"/>
          </a:xfrm>
          <a:prstGeom prst="rect">
            <a:avLst/>
          </a:prstGeom>
          <a:noFill/>
          <a:ln>
            <a:noFill/>
          </a:ln>
          <a:effectLst>
            <a:outerShdw blurRad="785813" rotWithShape="0" algn="bl" dir="19020000" dist="228600">
              <a:srgbClr val="000000">
                <a:alpha val="50000"/>
              </a:srgbClr>
            </a:outerShdw>
          </a:effectLst>
        </p:spPr>
      </p:pic>
      <p:sp>
        <p:nvSpPr>
          <p:cNvPr id="370" name="Google Shape;370;p60"/>
          <p:cNvSpPr txBox="1"/>
          <p:nvPr>
            <p:ph idx="4294967295" type="title"/>
          </p:nvPr>
        </p:nvSpPr>
        <p:spPr>
          <a:xfrm>
            <a:off x="104848" y="377975"/>
            <a:ext cx="39108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Instrucciones de la </a:t>
            </a:r>
            <a:r>
              <a:rPr lang="es">
                <a:solidFill>
                  <a:srgbClr val="F33784"/>
                </a:solidFill>
                <a:latin typeface="Lato"/>
                <a:ea typeface="Lato"/>
                <a:cs typeface="Lato"/>
                <a:sym typeface="Lato"/>
              </a:rPr>
              <a:t>práctica</a:t>
            </a:r>
            <a:endParaRPr>
              <a:solidFill>
                <a:srgbClr val="F33784"/>
              </a:solidFill>
              <a:latin typeface="Lato"/>
              <a:ea typeface="Lato"/>
              <a:cs typeface="Lato"/>
              <a:sym typeface="Lato"/>
            </a:endParaRPr>
          </a:p>
        </p:txBody>
      </p:sp>
      <p:sp>
        <p:nvSpPr>
          <p:cNvPr id="371" name="Google Shape;371;p60"/>
          <p:cNvSpPr txBox="1"/>
          <p:nvPr>
            <p:ph idx="4294967295" type="body"/>
          </p:nvPr>
        </p:nvSpPr>
        <p:spPr>
          <a:xfrm>
            <a:off x="104775" y="989425"/>
            <a:ext cx="5191200" cy="377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500">
                <a:solidFill>
                  <a:srgbClr val="121867"/>
                </a:solidFill>
                <a:latin typeface="Arial"/>
                <a:ea typeface="Arial"/>
                <a:cs typeface="Arial"/>
                <a:sym typeface="Arial"/>
              </a:rPr>
              <a:t>Crear una app (EActivity) que con dos botones (sin AndroidAnnotations, esto se verá próximamente) situados en el título de la aplicación permitan cambiar el lenguaje de la app obteniendo el idioma desde los recursos de la aplicación (se recomienda que los botones sean de tipo/estilo small). La app deberá tener una animación cuando se cambie de lenguaje, la cual será escogida de acuerdo al valor de una propiedad según los resources de la app (BooleanRes).</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lang="es" sz="1500">
                <a:solidFill>
                  <a:srgbClr val="121867"/>
                </a:solidFill>
                <a:latin typeface="Arial"/>
                <a:ea typeface="Arial"/>
                <a:cs typeface="Arial"/>
                <a:sym typeface="Arial"/>
              </a:rPr>
              <a:t>La vista principal constará de un contenedor donde se podrá visualizar y pasar su contenido y dos botones los cuales permitirán avanzar o retroceder el contenido del contenedor.</a:t>
            </a:r>
            <a:endParaRPr sz="1500">
              <a:solidFill>
                <a:srgbClr val="717173"/>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61"/>
          <p:cNvSpPr txBox="1"/>
          <p:nvPr>
            <p:ph idx="4294967295" type="subTitle"/>
          </p:nvPr>
        </p:nvSpPr>
        <p:spPr>
          <a:xfrm>
            <a:off x="4857750" y="3623050"/>
            <a:ext cx="4286100" cy="58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800">
                <a:solidFill>
                  <a:srgbClr val="121867"/>
                </a:solidFill>
                <a:latin typeface="Arial"/>
                <a:ea typeface="Arial"/>
                <a:cs typeface="Arial"/>
                <a:sym typeface="Arial"/>
              </a:rPr>
              <a:t>Let’s </a:t>
            </a:r>
            <a:r>
              <a:rPr lang="es" sz="1800">
                <a:solidFill>
                  <a:srgbClr val="F33784"/>
                </a:solidFill>
                <a:latin typeface="Arial"/>
                <a:ea typeface="Arial"/>
                <a:cs typeface="Arial"/>
                <a:sym typeface="Arial"/>
              </a:rPr>
              <a:t>go!</a:t>
            </a:r>
            <a:endParaRPr sz="1800">
              <a:solidFill>
                <a:srgbClr val="F33784"/>
              </a:solidFill>
              <a:latin typeface="Arial"/>
              <a:ea typeface="Arial"/>
              <a:cs typeface="Arial"/>
              <a:sym typeface="Arial"/>
            </a:endParaRPr>
          </a:p>
        </p:txBody>
      </p:sp>
      <p:pic>
        <p:nvPicPr>
          <p:cNvPr id="377" name="Google Shape;377;p61"/>
          <p:cNvPicPr preferRelativeResize="0"/>
          <p:nvPr/>
        </p:nvPicPr>
        <p:blipFill>
          <a:blip r:embed="rId3">
            <a:alphaModFix/>
          </a:blip>
          <a:stretch>
            <a:fillRect/>
          </a:stretch>
        </p:blipFill>
        <p:spPr>
          <a:xfrm>
            <a:off x="4857751" y="1061750"/>
            <a:ext cx="4286252" cy="2561301"/>
          </a:xfrm>
          <a:prstGeom prst="rect">
            <a:avLst/>
          </a:prstGeom>
          <a:noFill/>
          <a:ln>
            <a:noFill/>
          </a:ln>
          <a:effectLst>
            <a:outerShdw blurRad="785813" rotWithShape="0" algn="bl" dir="19020000" dist="228600">
              <a:srgbClr val="000000">
                <a:alpha val="50000"/>
              </a:srgbClr>
            </a:outerShdw>
          </a:effectLst>
        </p:spPr>
      </p:pic>
      <p:sp>
        <p:nvSpPr>
          <p:cNvPr id="378" name="Google Shape;378;p61"/>
          <p:cNvSpPr txBox="1"/>
          <p:nvPr>
            <p:ph idx="4294967295" type="title"/>
          </p:nvPr>
        </p:nvSpPr>
        <p:spPr>
          <a:xfrm>
            <a:off x="104848" y="575225"/>
            <a:ext cx="39108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Instrucciones de la </a:t>
            </a:r>
            <a:r>
              <a:rPr lang="es">
                <a:solidFill>
                  <a:srgbClr val="F33784"/>
                </a:solidFill>
                <a:latin typeface="Lato"/>
                <a:ea typeface="Lato"/>
                <a:cs typeface="Lato"/>
                <a:sym typeface="Lato"/>
              </a:rPr>
              <a:t>práctica</a:t>
            </a:r>
            <a:endParaRPr>
              <a:solidFill>
                <a:srgbClr val="F33784"/>
              </a:solidFill>
              <a:latin typeface="Lato"/>
              <a:ea typeface="Lato"/>
              <a:cs typeface="Lato"/>
              <a:sym typeface="Lato"/>
            </a:endParaRPr>
          </a:p>
        </p:txBody>
      </p:sp>
      <p:sp>
        <p:nvSpPr>
          <p:cNvPr id="379" name="Google Shape;379;p61"/>
          <p:cNvSpPr txBox="1"/>
          <p:nvPr>
            <p:ph idx="4294967295" type="body"/>
          </p:nvPr>
        </p:nvSpPr>
        <p:spPr>
          <a:xfrm>
            <a:off x="104775" y="1186675"/>
            <a:ext cx="5191200" cy="3381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500">
                <a:solidFill>
                  <a:srgbClr val="121867"/>
                </a:solidFill>
                <a:latin typeface="Arial"/>
                <a:ea typeface="Arial"/>
                <a:cs typeface="Arial"/>
                <a:sym typeface="Arial"/>
              </a:rPr>
              <a:t>El contenedor será un objeto personalizado, estará formado por una imagen de un vengador, un único TextView personalizado que mostrará el nombre del </a:t>
            </a:r>
            <a:r>
              <a:rPr lang="es" sz="1500">
                <a:solidFill>
                  <a:srgbClr val="121867"/>
                </a:solidFill>
                <a:latin typeface="Arial"/>
                <a:ea typeface="Arial"/>
                <a:cs typeface="Arial"/>
                <a:sym typeface="Arial"/>
              </a:rPr>
              <a:t>héroe</a:t>
            </a:r>
            <a:r>
              <a:rPr lang="es" sz="1500">
                <a:solidFill>
                  <a:srgbClr val="121867"/>
                </a:solidFill>
                <a:latin typeface="Arial"/>
                <a:ea typeface="Arial"/>
                <a:cs typeface="Arial"/>
                <a:sym typeface="Arial"/>
              </a:rPr>
              <a:t>, el nombre del actor y una pequeña descripción. Además cada vengador tiene cinco colores representativos que se podrán poner como fondo de pantalla pulsando cinco diferentes botones. La respectiva información será recuperada desde otra aplicación, la cual deberá ser llamada.</a:t>
            </a:r>
            <a:endParaRPr sz="1500">
              <a:solidFill>
                <a:srgbClr val="121867"/>
              </a:solidFill>
              <a:latin typeface="Arial"/>
              <a:ea typeface="Arial"/>
              <a:cs typeface="Arial"/>
              <a:sym typeface="Arial"/>
            </a:endParaRPr>
          </a:p>
          <a:p>
            <a:pPr indent="0" lvl="0" marL="0" rtl="0" algn="l">
              <a:lnSpc>
                <a:spcPct val="115000"/>
              </a:lnSpc>
              <a:spcBef>
                <a:spcPts val="900"/>
              </a:spcBef>
              <a:spcAft>
                <a:spcPts val="900"/>
              </a:spcAft>
              <a:buNone/>
            </a:pPr>
            <a:r>
              <a:rPr lang="es" sz="1500">
                <a:solidFill>
                  <a:srgbClr val="121867"/>
                </a:solidFill>
                <a:latin typeface="Arial"/>
                <a:ea typeface="Arial"/>
                <a:cs typeface="Arial"/>
                <a:sym typeface="Arial"/>
              </a:rPr>
              <a:t>Toda la aplicación deberá cambiar entre dos idiomas (español e inglés), como recomendación montar dos beans y que cada uno gestione su respectivo idioma.</a:t>
            </a:r>
            <a:endParaRPr sz="1500">
              <a:solidFill>
                <a:srgbClr val="717173"/>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62"/>
          <p:cNvSpPr txBox="1"/>
          <p:nvPr>
            <p:ph type="ctrTitle"/>
          </p:nvPr>
        </p:nvSpPr>
        <p:spPr>
          <a:xfrm>
            <a:off x="648300" y="3175950"/>
            <a:ext cx="7020300" cy="11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 7:</a:t>
            </a:r>
            <a:endParaRPr>
              <a:solidFill>
                <a:srgbClr val="121867"/>
              </a:solidFill>
              <a:latin typeface="Lato"/>
              <a:ea typeface="Lato"/>
              <a:cs typeface="Lato"/>
              <a:sym typeface="Lato"/>
            </a:endParaRPr>
          </a:p>
          <a:p>
            <a:pPr indent="0" lvl="0" marL="0" rtl="0" algn="l">
              <a:spcBef>
                <a:spcPts val="0"/>
              </a:spcBef>
              <a:spcAft>
                <a:spcPts val="0"/>
              </a:spcAft>
              <a:buNone/>
            </a:pPr>
            <a:r>
              <a:rPr b="0" lang="es" sz="3000">
                <a:solidFill>
                  <a:srgbClr val="F33784"/>
                </a:solidFill>
                <a:latin typeface="Lato Black"/>
                <a:ea typeface="Lato Black"/>
                <a:cs typeface="Lato Black"/>
                <a:sym typeface="Lato Black"/>
              </a:rPr>
              <a:t>Examen</a:t>
            </a:r>
            <a:endParaRPr b="0" sz="3000">
              <a:solidFill>
                <a:srgbClr val="F33784"/>
              </a:solidFill>
              <a:latin typeface="Lato Black"/>
              <a:ea typeface="Lato Black"/>
              <a:cs typeface="Lato Black"/>
              <a:sym typeface="Lato Black"/>
            </a:endParaRPr>
          </a:p>
        </p:txBody>
      </p:sp>
      <p:pic>
        <p:nvPicPr>
          <p:cNvPr id="385" name="Google Shape;385;p62"/>
          <p:cNvPicPr preferRelativeResize="0"/>
          <p:nvPr/>
        </p:nvPicPr>
        <p:blipFill>
          <a:blip r:embed="rId3">
            <a:alphaModFix/>
          </a:blip>
          <a:stretch>
            <a:fillRect/>
          </a:stretch>
        </p:blipFill>
        <p:spPr>
          <a:xfrm>
            <a:off x="5969797" y="2027896"/>
            <a:ext cx="2132651" cy="1087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ctrTitle"/>
          </p:nvPr>
        </p:nvSpPr>
        <p:spPr>
          <a:xfrm>
            <a:off x="648300" y="1354750"/>
            <a:ext cx="3522300" cy="298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7200">
              <a:solidFill>
                <a:srgbClr val="F33784"/>
              </a:solidFill>
              <a:latin typeface="Lato"/>
              <a:ea typeface="Lato"/>
              <a:cs typeface="Lato"/>
              <a:sym typeface="Lato"/>
            </a:endParaRPr>
          </a:p>
          <a:p>
            <a:pPr indent="0" lvl="0" marL="0" rtl="0" algn="l">
              <a:spcBef>
                <a:spcPts val="0"/>
              </a:spcBef>
              <a:spcAft>
                <a:spcPts val="0"/>
              </a:spcAft>
              <a:buNone/>
            </a:pPr>
            <a:r>
              <a:rPr lang="es">
                <a:solidFill>
                  <a:srgbClr val="121867"/>
                </a:solidFill>
                <a:latin typeface="Lato"/>
                <a:ea typeface="Lato"/>
                <a:cs typeface="Lato"/>
                <a:sym typeface="Lato"/>
              </a:rPr>
              <a:t>CREACIÓN DEL </a:t>
            </a:r>
            <a:r>
              <a:rPr lang="es">
                <a:solidFill>
                  <a:srgbClr val="F33784"/>
                </a:solidFill>
                <a:latin typeface="Lato"/>
                <a:ea typeface="Lato"/>
                <a:cs typeface="Lato"/>
                <a:sym typeface="Lato"/>
              </a:rPr>
              <a:t>EMULADOR</a:t>
            </a:r>
            <a:endParaRPr>
              <a:solidFill>
                <a:srgbClr val="F33784"/>
              </a:solidFill>
              <a:latin typeface="Lato"/>
              <a:ea typeface="Lato"/>
              <a:cs typeface="Lato"/>
              <a:sym typeface="Lato"/>
            </a:endParaRPr>
          </a:p>
        </p:txBody>
      </p:sp>
      <p:pic>
        <p:nvPicPr>
          <p:cNvPr id="90" name="Google Shape;90;p18"/>
          <p:cNvPicPr preferRelativeResize="0"/>
          <p:nvPr/>
        </p:nvPicPr>
        <p:blipFill>
          <a:blip r:embed="rId3">
            <a:alphaModFix/>
          </a:blip>
          <a:stretch>
            <a:fillRect/>
          </a:stretch>
        </p:blipFill>
        <p:spPr>
          <a:xfrm>
            <a:off x="6416800" y="314513"/>
            <a:ext cx="2651000" cy="45144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63"/>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TEMARIO DEL </a:t>
            </a:r>
            <a:r>
              <a:rPr lang="es">
                <a:solidFill>
                  <a:srgbClr val="F33784"/>
                </a:solidFill>
                <a:latin typeface="Lato"/>
                <a:ea typeface="Lato"/>
                <a:cs typeface="Lato"/>
                <a:sym typeface="Lato"/>
              </a:rPr>
              <a:t>CURSO</a:t>
            </a:r>
            <a:endParaRPr>
              <a:solidFill>
                <a:srgbClr val="121867"/>
              </a:solidFill>
              <a:latin typeface="Lato"/>
              <a:ea typeface="Lato"/>
              <a:cs typeface="Lato"/>
              <a:sym typeface="Lato"/>
            </a:endParaRPr>
          </a:p>
        </p:txBody>
      </p:sp>
      <p:sp>
        <p:nvSpPr>
          <p:cNvPr id="391" name="Google Shape;391;p63"/>
          <p:cNvSpPr txBox="1"/>
          <p:nvPr>
            <p:ph idx="1" type="body"/>
          </p:nvPr>
        </p:nvSpPr>
        <p:spPr>
          <a:xfrm>
            <a:off x="838250" y="1504950"/>
            <a:ext cx="7067400" cy="225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121867"/>
              </a:buClr>
              <a:buSzPts val="2000"/>
              <a:buFont typeface="Lato"/>
              <a:buChar char="▸"/>
            </a:pPr>
            <a:r>
              <a:rPr lang="es">
                <a:solidFill>
                  <a:srgbClr val="121867"/>
                </a:solidFill>
                <a:latin typeface="Arial"/>
                <a:ea typeface="Arial"/>
                <a:cs typeface="Arial"/>
                <a:sym typeface="Arial"/>
              </a:rPr>
              <a:t>Introduccion a AndroidAnnotations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Primeras anotaciones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Inyección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Ciclo de vida de una app</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Modificaciones de la interfaz</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Practica final</a:t>
            </a:r>
            <a:endParaRPr>
              <a:solidFill>
                <a:srgbClr val="121867"/>
              </a:solidFill>
              <a:latin typeface="Arial"/>
              <a:ea typeface="Arial"/>
              <a:cs typeface="Arial"/>
              <a:sym typeface="Arial"/>
            </a:endParaRPr>
          </a:p>
          <a:p>
            <a:pPr indent="-355600" lvl="0" marL="457200" rtl="0" algn="l">
              <a:spcBef>
                <a:spcPts val="0"/>
              </a:spcBef>
              <a:spcAft>
                <a:spcPts val="0"/>
              </a:spcAft>
              <a:buClr>
                <a:srgbClr val="F33784"/>
              </a:buClr>
              <a:buSzPts val="2000"/>
              <a:buFont typeface="Arial"/>
              <a:buChar char="▸"/>
            </a:pPr>
            <a:r>
              <a:rPr lang="es">
                <a:solidFill>
                  <a:srgbClr val="F33784"/>
                </a:solidFill>
                <a:latin typeface="Arial"/>
                <a:ea typeface="Arial"/>
                <a:cs typeface="Arial"/>
                <a:sym typeface="Arial"/>
              </a:rPr>
              <a:t>Examen</a:t>
            </a:r>
            <a:endParaRPr>
              <a:solidFill>
                <a:srgbClr val="F33784"/>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Recapitulación de las anotaciones</a:t>
            </a:r>
            <a:endParaRPr>
              <a:solidFill>
                <a:srgbClr val="121867"/>
              </a:solidFill>
              <a:latin typeface="Arial"/>
              <a:ea typeface="Arial"/>
              <a:cs typeface="Arial"/>
              <a:sym typeface="Arial"/>
            </a:endParaRPr>
          </a:p>
          <a:p>
            <a:pPr indent="0" lvl="0" marL="0" rtl="0" algn="l">
              <a:spcBef>
                <a:spcPts val="600"/>
              </a:spcBef>
              <a:spcAft>
                <a:spcPts val="0"/>
              </a:spcAft>
              <a:buNone/>
            </a:pPr>
            <a:r>
              <a:t/>
            </a:r>
            <a:endParaRPr>
              <a:solidFill>
                <a:srgbClr val="121867"/>
              </a:solidFill>
              <a:latin typeface="Lato"/>
              <a:ea typeface="Lato"/>
              <a:cs typeface="Lato"/>
              <a:sym typeface="Lato"/>
            </a:endParaRPr>
          </a:p>
          <a:p>
            <a:pPr indent="0" lvl="0" marL="0" rtl="0" algn="l">
              <a:spcBef>
                <a:spcPts val="600"/>
              </a:spcBef>
              <a:spcAft>
                <a:spcPts val="0"/>
              </a:spcAft>
              <a:buNone/>
            </a:pPr>
            <a:r>
              <a:t/>
            </a:r>
            <a:endParaRPr>
              <a:solidFill>
                <a:srgbClr val="717173"/>
              </a:solidFill>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64"/>
          <p:cNvSpPr txBox="1"/>
          <p:nvPr>
            <p:ph idx="4294967295" type="subTitle"/>
          </p:nvPr>
        </p:nvSpPr>
        <p:spPr>
          <a:xfrm>
            <a:off x="3060325" y="3623050"/>
            <a:ext cx="3023400" cy="58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800">
                <a:solidFill>
                  <a:srgbClr val="121867"/>
                </a:solidFill>
                <a:latin typeface="Arial"/>
                <a:ea typeface="Arial"/>
                <a:cs typeface="Arial"/>
                <a:sym typeface="Arial"/>
              </a:rPr>
              <a:t>Let’s </a:t>
            </a:r>
            <a:r>
              <a:rPr lang="es" sz="1800">
                <a:solidFill>
                  <a:srgbClr val="F33784"/>
                </a:solidFill>
                <a:latin typeface="Arial"/>
                <a:ea typeface="Arial"/>
                <a:cs typeface="Arial"/>
                <a:sym typeface="Arial"/>
              </a:rPr>
              <a:t>go!</a:t>
            </a:r>
            <a:endParaRPr sz="1800">
              <a:solidFill>
                <a:srgbClr val="F33784"/>
              </a:solidFill>
              <a:latin typeface="Arial"/>
              <a:ea typeface="Arial"/>
              <a:cs typeface="Arial"/>
              <a:sym typeface="Arial"/>
            </a:endParaRPr>
          </a:p>
        </p:txBody>
      </p:sp>
      <p:pic>
        <p:nvPicPr>
          <p:cNvPr id="397" name="Google Shape;397;p64"/>
          <p:cNvPicPr preferRelativeResize="0"/>
          <p:nvPr/>
        </p:nvPicPr>
        <p:blipFill>
          <a:blip r:embed="rId3">
            <a:alphaModFix/>
          </a:blip>
          <a:stretch>
            <a:fillRect/>
          </a:stretch>
        </p:blipFill>
        <p:spPr>
          <a:xfrm>
            <a:off x="3127275" y="1615013"/>
            <a:ext cx="2889461" cy="1913465"/>
          </a:xfrm>
          <a:prstGeom prst="rect">
            <a:avLst/>
          </a:prstGeom>
          <a:noFill/>
          <a:ln>
            <a:noFill/>
          </a:ln>
          <a:effectLst>
            <a:outerShdw blurRad="785813" rotWithShape="0" algn="bl" dir="19020000" dist="228600">
              <a:srgbClr val="000000">
                <a:alpha val="50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65"/>
          <p:cNvSpPr txBox="1"/>
          <p:nvPr>
            <p:ph type="ctrTitle"/>
          </p:nvPr>
        </p:nvSpPr>
        <p:spPr>
          <a:xfrm>
            <a:off x="648300" y="3175950"/>
            <a:ext cx="7020300" cy="11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 8:</a:t>
            </a:r>
            <a:endParaRPr>
              <a:solidFill>
                <a:srgbClr val="121867"/>
              </a:solidFill>
              <a:latin typeface="Lato"/>
              <a:ea typeface="Lato"/>
              <a:cs typeface="Lato"/>
              <a:sym typeface="Lato"/>
            </a:endParaRPr>
          </a:p>
          <a:p>
            <a:pPr indent="0" lvl="0" marL="0" rtl="0" algn="l">
              <a:spcBef>
                <a:spcPts val="0"/>
              </a:spcBef>
              <a:spcAft>
                <a:spcPts val="0"/>
              </a:spcAft>
              <a:buNone/>
            </a:pPr>
            <a:r>
              <a:rPr b="0" lang="es" sz="3000">
                <a:solidFill>
                  <a:srgbClr val="F33784"/>
                </a:solidFill>
                <a:latin typeface="Lato Black"/>
                <a:ea typeface="Lato Black"/>
                <a:cs typeface="Lato Black"/>
                <a:sym typeface="Lato Black"/>
              </a:rPr>
              <a:t>Recapitulación de</a:t>
            </a:r>
            <a:endParaRPr b="0" sz="3000">
              <a:solidFill>
                <a:srgbClr val="F33784"/>
              </a:solidFill>
              <a:latin typeface="Lato Black"/>
              <a:ea typeface="Lato Black"/>
              <a:cs typeface="Lato Black"/>
              <a:sym typeface="Lato Black"/>
            </a:endParaRPr>
          </a:p>
          <a:p>
            <a:pPr indent="0" lvl="0" marL="0" rtl="0" algn="l">
              <a:spcBef>
                <a:spcPts val="0"/>
              </a:spcBef>
              <a:spcAft>
                <a:spcPts val="0"/>
              </a:spcAft>
              <a:buNone/>
            </a:pPr>
            <a:r>
              <a:rPr b="0" lang="es" sz="3000">
                <a:solidFill>
                  <a:srgbClr val="F33784"/>
                </a:solidFill>
                <a:latin typeface="Lato Black"/>
                <a:ea typeface="Lato Black"/>
                <a:cs typeface="Lato Black"/>
                <a:sym typeface="Lato Black"/>
              </a:rPr>
              <a:t>las anotaciones</a:t>
            </a:r>
            <a:endParaRPr b="0" sz="3000">
              <a:solidFill>
                <a:srgbClr val="F33784"/>
              </a:solidFill>
              <a:latin typeface="Lato Black"/>
              <a:ea typeface="Lato Black"/>
              <a:cs typeface="Lato Black"/>
              <a:sym typeface="Lato Black"/>
            </a:endParaRPr>
          </a:p>
        </p:txBody>
      </p:sp>
      <p:pic>
        <p:nvPicPr>
          <p:cNvPr id="403" name="Google Shape;403;p65"/>
          <p:cNvPicPr preferRelativeResize="0"/>
          <p:nvPr/>
        </p:nvPicPr>
        <p:blipFill>
          <a:blip r:embed="rId3">
            <a:alphaModFix/>
          </a:blip>
          <a:stretch>
            <a:fillRect/>
          </a:stretch>
        </p:blipFill>
        <p:spPr>
          <a:xfrm>
            <a:off x="5969797" y="2027896"/>
            <a:ext cx="2132651" cy="108772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66"/>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TEMARIO DEL </a:t>
            </a:r>
            <a:r>
              <a:rPr lang="es">
                <a:solidFill>
                  <a:srgbClr val="F33784"/>
                </a:solidFill>
                <a:latin typeface="Lato"/>
                <a:ea typeface="Lato"/>
                <a:cs typeface="Lato"/>
                <a:sym typeface="Lato"/>
              </a:rPr>
              <a:t>CURSO</a:t>
            </a:r>
            <a:endParaRPr>
              <a:solidFill>
                <a:srgbClr val="121867"/>
              </a:solidFill>
              <a:latin typeface="Lato"/>
              <a:ea typeface="Lato"/>
              <a:cs typeface="Lato"/>
              <a:sym typeface="Lato"/>
            </a:endParaRPr>
          </a:p>
        </p:txBody>
      </p:sp>
      <p:sp>
        <p:nvSpPr>
          <p:cNvPr id="409" name="Google Shape;409;p66"/>
          <p:cNvSpPr txBox="1"/>
          <p:nvPr>
            <p:ph idx="1" type="body"/>
          </p:nvPr>
        </p:nvSpPr>
        <p:spPr>
          <a:xfrm>
            <a:off x="838250" y="1504950"/>
            <a:ext cx="7067400" cy="225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121867"/>
              </a:buClr>
              <a:buSzPts val="2000"/>
              <a:buFont typeface="Lato"/>
              <a:buChar char="▸"/>
            </a:pPr>
            <a:r>
              <a:rPr lang="es">
                <a:solidFill>
                  <a:srgbClr val="121867"/>
                </a:solidFill>
                <a:latin typeface="Arial"/>
                <a:ea typeface="Arial"/>
                <a:cs typeface="Arial"/>
                <a:sym typeface="Arial"/>
              </a:rPr>
              <a:t>Introduccion a AndroidAnnotations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Primeras anotaciones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Inyección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Ciclo de vida de una app</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Modificaciones de la interfaz</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Practica final</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Examen</a:t>
            </a:r>
            <a:endParaRPr>
              <a:solidFill>
                <a:srgbClr val="121867"/>
              </a:solidFill>
              <a:latin typeface="Arial"/>
              <a:ea typeface="Arial"/>
              <a:cs typeface="Arial"/>
              <a:sym typeface="Arial"/>
            </a:endParaRPr>
          </a:p>
          <a:p>
            <a:pPr indent="-355600" lvl="0" marL="457200" rtl="0" algn="l">
              <a:spcBef>
                <a:spcPts val="0"/>
              </a:spcBef>
              <a:spcAft>
                <a:spcPts val="0"/>
              </a:spcAft>
              <a:buClr>
                <a:srgbClr val="F33784"/>
              </a:buClr>
              <a:buSzPts val="2000"/>
              <a:buFont typeface="Arial"/>
              <a:buChar char="▸"/>
            </a:pPr>
            <a:r>
              <a:rPr lang="es">
                <a:solidFill>
                  <a:srgbClr val="F33784"/>
                </a:solidFill>
                <a:latin typeface="Arial"/>
                <a:ea typeface="Arial"/>
                <a:cs typeface="Arial"/>
                <a:sym typeface="Arial"/>
              </a:rPr>
              <a:t>Recapitulación de las anotaciones</a:t>
            </a:r>
            <a:endParaRPr>
              <a:solidFill>
                <a:srgbClr val="F33784"/>
              </a:solidFill>
              <a:latin typeface="Arial"/>
              <a:ea typeface="Arial"/>
              <a:cs typeface="Arial"/>
              <a:sym typeface="Arial"/>
            </a:endParaRPr>
          </a:p>
          <a:p>
            <a:pPr indent="0" lvl="0" marL="0" rtl="0" algn="l">
              <a:spcBef>
                <a:spcPts val="600"/>
              </a:spcBef>
              <a:spcAft>
                <a:spcPts val="0"/>
              </a:spcAft>
              <a:buNone/>
            </a:pPr>
            <a:r>
              <a:t/>
            </a:r>
            <a:endParaRPr>
              <a:solidFill>
                <a:srgbClr val="121867"/>
              </a:solidFill>
              <a:latin typeface="Lato"/>
              <a:ea typeface="Lato"/>
              <a:cs typeface="Lato"/>
              <a:sym typeface="Lato"/>
            </a:endParaRPr>
          </a:p>
          <a:p>
            <a:pPr indent="0" lvl="0" marL="0" rtl="0" algn="l">
              <a:spcBef>
                <a:spcPts val="600"/>
              </a:spcBef>
              <a:spcAft>
                <a:spcPts val="0"/>
              </a:spcAft>
              <a:buNone/>
            </a:pPr>
            <a:r>
              <a:t/>
            </a:r>
            <a:endParaRPr>
              <a:solidFill>
                <a:srgbClr val="717173"/>
              </a:solidFill>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67"/>
          <p:cNvSpPr txBox="1"/>
          <p:nvPr/>
        </p:nvSpPr>
        <p:spPr>
          <a:xfrm>
            <a:off x="0" y="1637100"/>
            <a:ext cx="9144000" cy="186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21867"/>
                </a:solidFill>
              </a:rPr>
              <a:t>Instalar AndroidAnnotations</a:t>
            </a:r>
            <a:r>
              <a:rPr lang="es" sz="2000">
                <a:solidFill>
                  <a:srgbClr val="121867"/>
                </a:solidFill>
              </a:rPr>
              <a:t>:</a:t>
            </a:r>
            <a:endParaRPr sz="2000">
              <a:solidFill>
                <a:srgbClr val="121867"/>
              </a:solidFill>
            </a:endParaRPr>
          </a:p>
          <a:p>
            <a:pPr indent="457200" lvl="0" marL="0" rtl="0" algn="l">
              <a:lnSpc>
                <a:spcPct val="115000"/>
              </a:lnSpc>
              <a:spcBef>
                <a:spcPts val="0"/>
              </a:spcBef>
              <a:spcAft>
                <a:spcPts val="0"/>
              </a:spcAft>
              <a:buNone/>
            </a:pPr>
            <a:r>
              <a:rPr lang="es" sz="2000">
                <a:solidFill>
                  <a:srgbClr val="121867"/>
                </a:solidFill>
              </a:rPr>
              <a:t>app/build.gradle</a:t>
            </a:r>
            <a:br>
              <a:rPr lang="es" sz="2000">
                <a:solidFill>
                  <a:srgbClr val="121867"/>
                </a:solidFill>
              </a:rPr>
            </a:br>
            <a:r>
              <a:rPr lang="es" sz="1500">
                <a:solidFill>
                  <a:srgbClr val="121867"/>
                </a:solidFill>
              </a:rPr>
              <a:t>		annotationProcessor "org.androidannotations:androidannotations:$AAVersion"</a:t>
            </a:r>
            <a:br>
              <a:rPr lang="es" sz="1500">
                <a:solidFill>
                  <a:srgbClr val="121867"/>
                </a:solidFill>
              </a:rPr>
            </a:br>
            <a:r>
              <a:rPr lang="es" sz="1500">
                <a:solidFill>
                  <a:srgbClr val="121867"/>
                </a:solidFill>
              </a:rPr>
              <a:t>		implementation "org.androidannotations:androidannotations-api:$AAVersion"</a:t>
            </a:r>
            <a:endParaRPr sz="1500">
              <a:solidFill>
                <a:srgbClr val="121867"/>
              </a:solidFill>
            </a:endParaRPr>
          </a:p>
          <a:p>
            <a:pPr indent="0" lvl="0" marL="0" rtl="0" algn="l">
              <a:lnSpc>
                <a:spcPct val="115000"/>
              </a:lnSpc>
              <a:spcBef>
                <a:spcPts val="0"/>
              </a:spcBef>
              <a:spcAft>
                <a:spcPts val="0"/>
              </a:spcAft>
              <a:buNone/>
            </a:pPr>
            <a:r>
              <a:t/>
            </a:r>
            <a:endParaRPr sz="1000">
              <a:solidFill>
                <a:srgbClr val="121867"/>
              </a:solidFill>
            </a:endParaRPr>
          </a:p>
          <a:p>
            <a:pPr indent="0" lvl="0" marL="0" rtl="0" algn="l">
              <a:lnSpc>
                <a:spcPct val="115000"/>
              </a:lnSpc>
              <a:spcBef>
                <a:spcPts val="0"/>
              </a:spcBef>
              <a:spcAft>
                <a:spcPts val="0"/>
              </a:spcAft>
              <a:buClr>
                <a:schemeClr val="dk1"/>
              </a:buClr>
              <a:buSzPts val="1100"/>
              <a:buFont typeface="Arial"/>
              <a:buNone/>
            </a:pPr>
            <a:r>
              <a:rPr b="1" lang="es" sz="2000">
                <a:solidFill>
                  <a:srgbClr val="121867"/>
                </a:solidFill>
              </a:rPr>
              <a:t>“hello world”</a:t>
            </a:r>
            <a:r>
              <a:rPr lang="es" sz="2000">
                <a:solidFill>
                  <a:srgbClr val="121867"/>
                </a:solidFill>
              </a:rPr>
              <a:t> </a:t>
            </a:r>
            <a:r>
              <a:rPr i="1" lang="es" sz="2000">
                <a:solidFill>
                  <a:srgbClr val="121867"/>
                </a:solidFill>
              </a:rPr>
              <a:t>sin</a:t>
            </a:r>
            <a:r>
              <a:rPr lang="es" sz="2000">
                <a:solidFill>
                  <a:srgbClr val="121867"/>
                </a:solidFill>
              </a:rPr>
              <a:t> y </a:t>
            </a:r>
            <a:r>
              <a:rPr i="1" lang="es" sz="2000">
                <a:solidFill>
                  <a:srgbClr val="121867"/>
                </a:solidFill>
              </a:rPr>
              <a:t>con</a:t>
            </a:r>
            <a:r>
              <a:rPr lang="es" sz="2000">
                <a:solidFill>
                  <a:srgbClr val="121867"/>
                </a:solidFill>
              </a:rPr>
              <a:t> AndroidAnnotations</a:t>
            </a:r>
            <a:endParaRPr sz="2000">
              <a:solidFill>
                <a:srgbClr val="121867"/>
              </a:solidFill>
            </a:endParaRPr>
          </a:p>
          <a:p>
            <a:pPr indent="0" lvl="0" marL="0" rtl="0" algn="l">
              <a:lnSpc>
                <a:spcPct val="115000"/>
              </a:lnSpc>
              <a:spcBef>
                <a:spcPts val="0"/>
              </a:spcBef>
              <a:spcAft>
                <a:spcPts val="0"/>
              </a:spcAft>
              <a:buNone/>
            </a:pPr>
            <a:r>
              <a:t/>
            </a:r>
            <a:endParaRPr sz="2000">
              <a:solidFill>
                <a:srgbClr val="121867"/>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68"/>
          <p:cNvSpPr txBox="1"/>
          <p:nvPr/>
        </p:nvSpPr>
        <p:spPr>
          <a:xfrm>
            <a:off x="0" y="278250"/>
            <a:ext cx="9144000" cy="458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b="1" lang="es" sz="2000">
                <a:solidFill>
                  <a:srgbClr val="121867"/>
                </a:solidFill>
              </a:rPr>
              <a:t>@EActivity</a:t>
            </a:r>
            <a:r>
              <a:rPr lang="es" sz="2000">
                <a:solidFill>
                  <a:srgbClr val="121867"/>
                </a:solidFill>
              </a:rPr>
              <a:t> -&gt; Permite mejorar una actividad con AndroidAnnotations y permite especificar su layout.</a:t>
            </a:r>
            <a:endParaRPr sz="2000">
              <a:solidFill>
                <a:srgbClr val="121867"/>
              </a:solidFill>
            </a:endParaRPr>
          </a:p>
          <a:p>
            <a:pPr indent="0" lvl="0" marL="0" rtl="0" algn="l">
              <a:lnSpc>
                <a:spcPct val="115000"/>
              </a:lnSpc>
              <a:spcBef>
                <a:spcPts val="900"/>
              </a:spcBef>
              <a:spcAft>
                <a:spcPts val="0"/>
              </a:spcAft>
              <a:buNone/>
            </a:pPr>
            <a:r>
              <a:rPr b="1" lang="es" sz="2000">
                <a:solidFill>
                  <a:srgbClr val="121867"/>
                </a:solidFill>
              </a:rPr>
              <a:t>@EApplication</a:t>
            </a:r>
            <a:r>
              <a:rPr lang="es" sz="2000">
                <a:solidFill>
                  <a:srgbClr val="121867"/>
                </a:solidFill>
              </a:rPr>
              <a:t> -&gt; Permite definir una nueva aplicación dentro del proyecto. Recordar que la clase se debe registrar en el manifest("android:name").</a:t>
            </a:r>
            <a:endParaRPr sz="2000">
              <a:solidFill>
                <a:srgbClr val="121867"/>
              </a:solidFill>
            </a:endParaRPr>
          </a:p>
          <a:p>
            <a:pPr indent="0" lvl="0" marL="0" rtl="0" algn="l">
              <a:lnSpc>
                <a:spcPct val="115000"/>
              </a:lnSpc>
              <a:spcBef>
                <a:spcPts val="0"/>
              </a:spcBef>
              <a:spcAft>
                <a:spcPts val="0"/>
              </a:spcAft>
              <a:buNone/>
            </a:pPr>
            <a:r>
              <a:t/>
            </a:r>
            <a:endParaRPr sz="500">
              <a:solidFill>
                <a:srgbClr val="121867"/>
              </a:solidFill>
            </a:endParaRPr>
          </a:p>
          <a:p>
            <a:pPr indent="0" lvl="0" marL="0" rtl="0" algn="l">
              <a:lnSpc>
                <a:spcPct val="115000"/>
              </a:lnSpc>
              <a:spcBef>
                <a:spcPts val="0"/>
              </a:spcBef>
              <a:spcAft>
                <a:spcPts val="0"/>
              </a:spcAft>
              <a:buNone/>
            </a:pPr>
            <a:r>
              <a:rPr b="1" lang="es" sz="2000">
                <a:solidFill>
                  <a:srgbClr val="121867"/>
                </a:solidFill>
              </a:rPr>
              <a:t>@EBean</a:t>
            </a:r>
            <a:r>
              <a:rPr lang="es" sz="2000">
                <a:solidFill>
                  <a:srgbClr val="121867"/>
                </a:solidFill>
              </a:rPr>
              <a:t> -&gt; Permite definir un bean empleando AndroidAnnotations.</a:t>
            </a:r>
            <a:endParaRPr sz="2000">
              <a:solidFill>
                <a:srgbClr val="121867"/>
              </a:solidFill>
            </a:endParaRPr>
          </a:p>
          <a:p>
            <a:pPr indent="0" lvl="0" marL="0" rtl="0" algn="l">
              <a:lnSpc>
                <a:spcPct val="115000"/>
              </a:lnSpc>
              <a:spcBef>
                <a:spcPts val="0"/>
              </a:spcBef>
              <a:spcAft>
                <a:spcPts val="0"/>
              </a:spcAft>
              <a:buNone/>
            </a:pPr>
            <a:r>
              <a:t/>
            </a:r>
            <a:endParaRPr sz="500">
              <a:solidFill>
                <a:srgbClr val="121867"/>
              </a:solidFill>
            </a:endParaRPr>
          </a:p>
          <a:p>
            <a:pPr indent="0" lvl="0" marL="0" rtl="0" algn="l">
              <a:lnSpc>
                <a:spcPct val="115000"/>
              </a:lnSpc>
              <a:spcBef>
                <a:spcPts val="0"/>
              </a:spcBef>
              <a:spcAft>
                <a:spcPts val="0"/>
              </a:spcAft>
              <a:buNone/>
            </a:pPr>
            <a:r>
              <a:rPr b="1" lang="es" sz="2000">
                <a:solidFill>
                  <a:srgbClr val="121867"/>
                </a:solidFill>
              </a:rPr>
              <a:t>@EView </a:t>
            </a:r>
            <a:r>
              <a:rPr lang="es" sz="2000">
                <a:solidFill>
                  <a:srgbClr val="121867"/>
                </a:solidFill>
              </a:rPr>
              <a:t>-&gt; Permite crear un objeto personalizado de UI.</a:t>
            </a:r>
            <a:endParaRPr sz="2000">
              <a:solidFill>
                <a:srgbClr val="121867"/>
              </a:solidFill>
            </a:endParaRPr>
          </a:p>
          <a:p>
            <a:pPr indent="0" lvl="0" marL="0" rtl="0" algn="l">
              <a:lnSpc>
                <a:spcPct val="115000"/>
              </a:lnSpc>
              <a:spcBef>
                <a:spcPts val="0"/>
              </a:spcBef>
              <a:spcAft>
                <a:spcPts val="0"/>
              </a:spcAft>
              <a:buNone/>
            </a:pPr>
            <a:r>
              <a:t/>
            </a:r>
            <a:endParaRPr sz="500">
              <a:solidFill>
                <a:srgbClr val="121867"/>
              </a:solidFill>
            </a:endParaRPr>
          </a:p>
          <a:p>
            <a:pPr indent="0" lvl="0" marL="0" rtl="0" algn="l">
              <a:lnSpc>
                <a:spcPct val="115000"/>
              </a:lnSpc>
              <a:spcBef>
                <a:spcPts val="0"/>
              </a:spcBef>
              <a:spcAft>
                <a:spcPts val="0"/>
              </a:spcAft>
              <a:buNone/>
            </a:pPr>
            <a:r>
              <a:rPr b="1" lang="es" sz="2000">
                <a:solidFill>
                  <a:srgbClr val="121867"/>
                </a:solidFill>
              </a:rPr>
              <a:t>@EViewGroup</a:t>
            </a:r>
            <a:r>
              <a:rPr lang="es" sz="2000">
                <a:solidFill>
                  <a:srgbClr val="121867"/>
                </a:solidFill>
              </a:rPr>
              <a:t> -&gt; Permite crear un objeto personalizado de UI.</a:t>
            </a:r>
            <a:endParaRPr sz="2000">
              <a:solidFill>
                <a:srgbClr val="121867"/>
              </a:solidFill>
            </a:endParaRPr>
          </a:p>
          <a:p>
            <a:pPr indent="0" lvl="0" marL="0" rtl="0" algn="l">
              <a:lnSpc>
                <a:spcPct val="115000"/>
              </a:lnSpc>
              <a:spcBef>
                <a:spcPts val="0"/>
              </a:spcBef>
              <a:spcAft>
                <a:spcPts val="0"/>
              </a:spcAft>
              <a:buNone/>
            </a:pPr>
            <a:r>
              <a:t/>
            </a:r>
            <a:endParaRPr sz="500">
              <a:solidFill>
                <a:srgbClr val="121867"/>
              </a:solidFill>
            </a:endParaRPr>
          </a:p>
          <a:p>
            <a:pPr indent="0" lvl="0" marL="0" rtl="0" algn="l">
              <a:lnSpc>
                <a:spcPct val="115000"/>
              </a:lnSpc>
              <a:spcBef>
                <a:spcPts val="0"/>
              </a:spcBef>
              <a:spcAft>
                <a:spcPts val="0"/>
              </a:spcAft>
              <a:buNone/>
            </a:pPr>
            <a:r>
              <a:rPr b="1" lang="es" sz="2000">
                <a:solidFill>
                  <a:srgbClr val="121867"/>
                </a:solidFill>
              </a:rPr>
              <a:t>@Fullscreen</a:t>
            </a:r>
            <a:r>
              <a:rPr lang="es" sz="2000">
                <a:solidFill>
                  <a:srgbClr val="121867"/>
                </a:solidFill>
              </a:rPr>
              <a:t> -&gt; Nos permite poner una actividad a pantalla completa.</a:t>
            </a:r>
            <a:endParaRPr sz="2000">
              <a:solidFill>
                <a:srgbClr val="121867"/>
              </a:solidFill>
            </a:endParaRPr>
          </a:p>
          <a:p>
            <a:pPr indent="0" lvl="0" marL="0" rtl="0" algn="l">
              <a:lnSpc>
                <a:spcPct val="115000"/>
              </a:lnSpc>
              <a:spcBef>
                <a:spcPts val="0"/>
              </a:spcBef>
              <a:spcAft>
                <a:spcPts val="0"/>
              </a:spcAft>
              <a:buNone/>
            </a:pPr>
            <a:r>
              <a:t/>
            </a:r>
            <a:endParaRPr sz="500">
              <a:solidFill>
                <a:srgbClr val="121867"/>
              </a:solidFill>
            </a:endParaRPr>
          </a:p>
          <a:p>
            <a:pPr indent="0" lvl="0" marL="0" rtl="0" algn="l">
              <a:lnSpc>
                <a:spcPct val="115000"/>
              </a:lnSpc>
              <a:spcBef>
                <a:spcPts val="900"/>
              </a:spcBef>
              <a:spcAft>
                <a:spcPts val="0"/>
              </a:spcAft>
              <a:buNone/>
            </a:pPr>
            <a:r>
              <a:rPr b="1" lang="es" sz="2000">
                <a:solidFill>
                  <a:srgbClr val="121867"/>
                </a:solidFill>
              </a:rPr>
              <a:t>@WindowFeature</a:t>
            </a:r>
            <a:r>
              <a:rPr lang="es" sz="2000">
                <a:solidFill>
                  <a:srgbClr val="121867"/>
                </a:solidFill>
              </a:rPr>
              <a:t> -&gt; Permite configurar elementos de la vista de una actividad.</a:t>
            </a:r>
            <a:endParaRPr sz="2000">
              <a:solidFill>
                <a:srgbClr val="121867"/>
              </a:solidFill>
            </a:endParaRPr>
          </a:p>
          <a:p>
            <a:pPr indent="0" lvl="0" marL="0" rtl="0" algn="l">
              <a:lnSpc>
                <a:spcPct val="115000"/>
              </a:lnSpc>
              <a:spcBef>
                <a:spcPts val="900"/>
              </a:spcBef>
              <a:spcAft>
                <a:spcPts val="0"/>
              </a:spcAft>
              <a:buNone/>
            </a:pPr>
            <a:r>
              <a:t/>
            </a:r>
            <a:endParaRPr b="1" sz="2000">
              <a:solidFill>
                <a:srgbClr val="121867"/>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69"/>
          <p:cNvSpPr txBox="1"/>
          <p:nvPr/>
        </p:nvSpPr>
        <p:spPr>
          <a:xfrm>
            <a:off x="0" y="417300"/>
            <a:ext cx="9144000" cy="430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21867"/>
                </a:solidFill>
              </a:rPr>
              <a:t>@Bean</a:t>
            </a:r>
            <a:r>
              <a:rPr lang="es" sz="2000">
                <a:solidFill>
                  <a:srgbClr val="121867"/>
                </a:solidFill>
              </a:rPr>
              <a:t> -&gt; Permite instanciar la anotación @EBea.</a:t>
            </a:r>
            <a:endParaRPr sz="2000">
              <a:solidFill>
                <a:srgbClr val="121867"/>
              </a:solidFill>
            </a:endParaRPr>
          </a:p>
          <a:p>
            <a:pPr indent="0" lvl="0" marL="0" rtl="0" algn="l">
              <a:lnSpc>
                <a:spcPct val="115000"/>
              </a:lnSpc>
              <a:spcBef>
                <a:spcPts val="900"/>
              </a:spcBef>
              <a:spcAft>
                <a:spcPts val="0"/>
              </a:spcAft>
              <a:buNone/>
            </a:pPr>
            <a:br>
              <a:rPr lang="es" sz="2000">
                <a:solidFill>
                  <a:srgbClr val="121867"/>
                </a:solidFill>
              </a:rPr>
            </a:br>
            <a:r>
              <a:rPr b="1" lang="es" sz="2000">
                <a:solidFill>
                  <a:srgbClr val="121867"/>
                </a:solidFill>
              </a:rPr>
              <a:t>@Extra</a:t>
            </a:r>
            <a:r>
              <a:rPr lang="es" sz="2000">
                <a:solidFill>
                  <a:srgbClr val="121867"/>
                </a:solidFill>
              </a:rPr>
              <a:t> -&gt; Permite recibir una información enviada por un intenet, para lo cual empleamos</a:t>
            </a:r>
            <a:br>
              <a:rPr lang="es" sz="2000">
                <a:solidFill>
                  <a:srgbClr val="121867"/>
                </a:solidFill>
              </a:rPr>
            </a:br>
            <a:r>
              <a:rPr lang="es" sz="2000">
                <a:solidFill>
                  <a:srgbClr val="121867"/>
                </a:solidFill>
              </a:rPr>
              <a:t>        </a:t>
            </a:r>
            <a:r>
              <a:rPr lang="es" sz="1500">
                <a:solidFill>
                  <a:srgbClr val="121867"/>
                </a:solidFill>
              </a:rPr>
              <a:t>&lt;CLASS&gt;_.intent(&lt;CONTEXT&gt;).&lt;VAR_WITH_EXTRA&gt;(&lt;MESSAGE&gt;).start() ;</a:t>
            </a:r>
            <a:endParaRPr sz="1500">
              <a:solidFill>
                <a:srgbClr val="121867"/>
              </a:solidFill>
            </a:endParaRPr>
          </a:p>
          <a:p>
            <a:pPr indent="0" lvl="0" marL="0" rtl="0" algn="l">
              <a:lnSpc>
                <a:spcPct val="115000"/>
              </a:lnSpc>
              <a:spcBef>
                <a:spcPts val="900"/>
              </a:spcBef>
              <a:spcAft>
                <a:spcPts val="0"/>
              </a:spcAft>
              <a:buNone/>
            </a:pPr>
            <a:br>
              <a:rPr lang="es" sz="2000">
                <a:solidFill>
                  <a:srgbClr val="121867"/>
                </a:solidFill>
              </a:rPr>
            </a:br>
            <a:r>
              <a:rPr b="1" lang="es" sz="2000">
                <a:solidFill>
                  <a:srgbClr val="121867"/>
                </a:solidFill>
              </a:rPr>
              <a:t>@App</a:t>
            </a:r>
            <a:r>
              <a:rPr lang="es" sz="2000">
                <a:solidFill>
                  <a:srgbClr val="121867"/>
                </a:solidFill>
              </a:rPr>
              <a:t> -&gt; Permite instanciar la anotación @EApplication. Permite ser configurado tanto a nivel de objeto como de método.</a:t>
            </a:r>
            <a:endParaRPr sz="2000">
              <a:solidFill>
                <a:srgbClr val="121867"/>
              </a:solidFill>
            </a:endParaRPr>
          </a:p>
          <a:p>
            <a:pPr indent="0" lvl="0" marL="0" rtl="0" algn="l">
              <a:lnSpc>
                <a:spcPct val="115000"/>
              </a:lnSpc>
              <a:spcBef>
                <a:spcPts val="900"/>
              </a:spcBef>
              <a:spcAft>
                <a:spcPts val="900"/>
              </a:spcAft>
              <a:buNone/>
            </a:pPr>
            <a:br>
              <a:rPr lang="es" sz="2000">
                <a:solidFill>
                  <a:srgbClr val="121867"/>
                </a:solidFill>
              </a:rPr>
            </a:br>
            <a:r>
              <a:rPr b="1" lang="es" sz="2000">
                <a:solidFill>
                  <a:srgbClr val="121867"/>
                </a:solidFill>
              </a:rPr>
              <a:t>@RootContext</a:t>
            </a:r>
            <a:r>
              <a:rPr lang="es" sz="2000">
                <a:solidFill>
                  <a:srgbClr val="121867"/>
                </a:solidFill>
              </a:rPr>
              <a:t> -&gt; Permite obtener el contexto de la aplicación. Permite ser configurado tanto a nivel de objeto como de método.</a:t>
            </a:r>
            <a:endParaRPr sz="2000">
              <a:solidFill>
                <a:srgbClr val="121867"/>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70"/>
          <p:cNvSpPr txBox="1"/>
          <p:nvPr/>
        </p:nvSpPr>
        <p:spPr>
          <a:xfrm>
            <a:off x="0" y="417300"/>
            <a:ext cx="9144000" cy="430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21867"/>
                </a:solidFill>
              </a:rPr>
              <a:t>@AfterExtras</a:t>
            </a:r>
            <a:r>
              <a:rPr lang="es" sz="2000">
                <a:solidFill>
                  <a:srgbClr val="121867"/>
                </a:solidFill>
              </a:rPr>
              <a:t> -&gt; Permite hacer </a:t>
            </a:r>
            <a:r>
              <a:rPr lang="es" sz="2000">
                <a:solidFill>
                  <a:srgbClr val="121867"/>
                </a:solidFill>
              </a:rPr>
              <a:t>operaciones</a:t>
            </a:r>
            <a:r>
              <a:rPr lang="es" sz="2000">
                <a:solidFill>
                  <a:srgbClr val="121867"/>
                </a:solidFill>
              </a:rPr>
              <a:t> tras realizar las inyección de los extra.</a:t>
            </a:r>
            <a:endParaRPr sz="2000">
              <a:solidFill>
                <a:srgbClr val="121867"/>
              </a:solidFill>
            </a:endParaRPr>
          </a:p>
          <a:p>
            <a:pPr indent="0" lvl="0" marL="0" rtl="0" algn="l">
              <a:lnSpc>
                <a:spcPct val="115000"/>
              </a:lnSpc>
              <a:spcBef>
                <a:spcPts val="900"/>
              </a:spcBef>
              <a:spcAft>
                <a:spcPts val="0"/>
              </a:spcAft>
              <a:buNone/>
            </a:pPr>
            <a:br>
              <a:rPr lang="es" sz="2000">
                <a:solidFill>
                  <a:srgbClr val="121867"/>
                </a:solidFill>
              </a:rPr>
            </a:br>
            <a:r>
              <a:rPr b="1" lang="es" sz="2000">
                <a:solidFill>
                  <a:srgbClr val="121867"/>
                </a:solidFill>
              </a:rPr>
              <a:t>@AfterInject</a:t>
            </a:r>
            <a:r>
              <a:rPr lang="es" sz="2000">
                <a:solidFill>
                  <a:srgbClr val="121867"/>
                </a:solidFill>
              </a:rPr>
              <a:t> -&gt; Permite hacer operaciones tras realizar las inyección de las inejcciones.</a:t>
            </a:r>
            <a:endParaRPr sz="2000">
              <a:solidFill>
                <a:srgbClr val="121867"/>
              </a:solidFill>
            </a:endParaRPr>
          </a:p>
          <a:p>
            <a:pPr indent="0" lvl="0" marL="0" rtl="0" algn="l">
              <a:lnSpc>
                <a:spcPct val="115000"/>
              </a:lnSpc>
              <a:spcBef>
                <a:spcPts val="900"/>
              </a:spcBef>
              <a:spcAft>
                <a:spcPts val="900"/>
              </a:spcAft>
              <a:buNone/>
            </a:pPr>
            <a:br>
              <a:rPr lang="es" sz="2000">
                <a:solidFill>
                  <a:srgbClr val="121867"/>
                </a:solidFill>
              </a:rPr>
            </a:br>
            <a:r>
              <a:rPr b="1" lang="es" sz="2000">
                <a:solidFill>
                  <a:srgbClr val="121867"/>
                </a:solidFill>
              </a:rPr>
              <a:t>@AfterViews</a:t>
            </a:r>
            <a:r>
              <a:rPr lang="es" sz="2000">
                <a:solidFill>
                  <a:srgbClr val="121867"/>
                </a:solidFill>
              </a:rPr>
              <a:t> -&gt; Permite hacer </a:t>
            </a:r>
            <a:r>
              <a:rPr lang="es" sz="2000">
                <a:solidFill>
                  <a:srgbClr val="121867"/>
                </a:solidFill>
              </a:rPr>
              <a:t>operaciones</a:t>
            </a:r>
            <a:r>
              <a:rPr lang="es" sz="2000">
                <a:solidFill>
                  <a:srgbClr val="121867"/>
                </a:solidFill>
              </a:rPr>
              <a:t> tras realizar las inyección de las vistas</a:t>
            </a:r>
            <a:r>
              <a:rPr lang="es" sz="2000">
                <a:solidFill>
                  <a:srgbClr val="121867"/>
                </a:solidFill>
              </a:rPr>
              <a:t>.</a:t>
            </a:r>
            <a:endParaRPr sz="2000">
              <a:solidFill>
                <a:srgbClr val="121867"/>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71"/>
          <p:cNvSpPr txBox="1"/>
          <p:nvPr/>
        </p:nvSpPr>
        <p:spPr>
          <a:xfrm>
            <a:off x="0" y="208650"/>
            <a:ext cx="9144000" cy="472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21867"/>
                </a:solidFill>
              </a:rPr>
              <a:t>@StringRes</a:t>
            </a:r>
            <a:r>
              <a:rPr lang="es" sz="2000">
                <a:solidFill>
                  <a:srgbClr val="121867"/>
                </a:solidFill>
              </a:rPr>
              <a:t> -&gt; Permite obtener los recursos de strings.xml.</a:t>
            </a:r>
            <a:endParaRPr sz="2000">
              <a:solidFill>
                <a:srgbClr val="121867"/>
              </a:solidFill>
            </a:endParaRPr>
          </a:p>
          <a:p>
            <a:pPr indent="0" lvl="0" marL="0" rtl="0" algn="l">
              <a:lnSpc>
                <a:spcPct val="115000"/>
              </a:lnSpc>
              <a:spcBef>
                <a:spcPts val="900"/>
              </a:spcBef>
              <a:spcAft>
                <a:spcPts val="0"/>
              </a:spcAft>
              <a:buNone/>
            </a:pPr>
            <a:br>
              <a:rPr lang="es" sz="500">
                <a:solidFill>
                  <a:srgbClr val="121867"/>
                </a:solidFill>
              </a:rPr>
            </a:br>
            <a:r>
              <a:rPr b="1" lang="es" sz="2000">
                <a:solidFill>
                  <a:srgbClr val="121867"/>
                </a:solidFill>
              </a:rPr>
              <a:t>@ColorRes</a:t>
            </a:r>
            <a:r>
              <a:rPr lang="es" sz="2000">
                <a:solidFill>
                  <a:srgbClr val="121867"/>
                </a:solidFill>
              </a:rPr>
              <a:t> -&gt; Permite </a:t>
            </a:r>
            <a:r>
              <a:rPr lang="es" sz="2000">
                <a:solidFill>
                  <a:srgbClr val="121867"/>
                </a:solidFill>
              </a:rPr>
              <a:t>obtener</a:t>
            </a:r>
            <a:r>
              <a:rPr lang="es" sz="2000">
                <a:solidFill>
                  <a:srgbClr val="121867"/>
                </a:solidFill>
              </a:rPr>
              <a:t> los recursos de colors.xml.</a:t>
            </a:r>
            <a:br>
              <a:rPr lang="es" sz="2000">
                <a:solidFill>
                  <a:srgbClr val="121867"/>
                </a:solidFill>
              </a:rPr>
            </a:br>
            <a:endParaRPr sz="500">
              <a:solidFill>
                <a:srgbClr val="121867"/>
              </a:solidFill>
            </a:endParaRPr>
          </a:p>
          <a:p>
            <a:pPr indent="0" lvl="0" marL="0" rtl="0" algn="l">
              <a:lnSpc>
                <a:spcPct val="115000"/>
              </a:lnSpc>
              <a:spcBef>
                <a:spcPts val="900"/>
              </a:spcBef>
              <a:spcAft>
                <a:spcPts val="0"/>
              </a:spcAft>
              <a:buNone/>
            </a:pPr>
            <a:r>
              <a:rPr b="1" lang="es" sz="2000">
                <a:solidFill>
                  <a:srgbClr val="121867"/>
                </a:solidFill>
              </a:rPr>
              <a:t>@BooleanRes</a:t>
            </a:r>
            <a:r>
              <a:rPr lang="es" sz="2000">
                <a:solidFill>
                  <a:srgbClr val="121867"/>
                </a:solidFill>
              </a:rPr>
              <a:t> -&gt; Permite </a:t>
            </a:r>
            <a:r>
              <a:rPr lang="es" sz="2000">
                <a:solidFill>
                  <a:srgbClr val="121867"/>
                </a:solidFill>
              </a:rPr>
              <a:t>obtener</a:t>
            </a:r>
            <a:r>
              <a:rPr lang="es" sz="2000">
                <a:solidFill>
                  <a:srgbClr val="121867"/>
                </a:solidFill>
              </a:rPr>
              <a:t> los recursos de booleans.xml.</a:t>
            </a:r>
            <a:endParaRPr sz="2000">
              <a:solidFill>
                <a:srgbClr val="121867"/>
              </a:solidFill>
            </a:endParaRPr>
          </a:p>
          <a:p>
            <a:pPr indent="0" lvl="0" marL="0" rtl="0" algn="l">
              <a:lnSpc>
                <a:spcPct val="115000"/>
              </a:lnSpc>
              <a:spcBef>
                <a:spcPts val="900"/>
              </a:spcBef>
              <a:spcAft>
                <a:spcPts val="0"/>
              </a:spcAft>
              <a:buNone/>
            </a:pPr>
            <a:br>
              <a:rPr lang="es" sz="500">
                <a:solidFill>
                  <a:srgbClr val="121867"/>
                </a:solidFill>
              </a:rPr>
            </a:br>
            <a:r>
              <a:rPr b="1" lang="es" sz="2000">
                <a:solidFill>
                  <a:srgbClr val="121867"/>
                </a:solidFill>
              </a:rPr>
              <a:t>@AnimationRes</a:t>
            </a:r>
            <a:r>
              <a:rPr lang="es" sz="2000">
                <a:solidFill>
                  <a:srgbClr val="121867"/>
                </a:solidFill>
              </a:rPr>
              <a:t> -&gt; Permite </a:t>
            </a:r>
            <a:r>
              <a:rPr lang="es" sz="2000">
                <a:solidFill>
                  <a:srgbClr val="121867"/>
                </a:solidFill>
              </a:rPr>
              <a:t>obtener</a:t>
            </a:r>
            <a:r>
              <a:rPr lang="es" sz="2000">
                <a:solidFill>
                  <a:srgbClr val="121867"/>
                </a:solidFill>
              </a:rPr>
              <a:t> los recursos de anim.[animation].xml.</a:t>
            </a:r>
            <a:endParaRPr sz="2000">
              <a:solidFill>
                <a:srgbClr val="121867"/>
              </a:solidFill>
            </a:endParaRPr>
          </a:p>
          <a:p>
            <a:pPr indent="0" lvl="0" marL="0" rtl="0" algn="l">
              <a:lnSpc>
                <a:spcPct val="115000"/>
              </a:lnSpc>
              <a:spcBef>
                <a:spcPts val="900"/>
              </a:spcBef>
              <a:spcAft>
                <a:spcPts val="0"/>
              </a:spcAft>
              <a:buNone/>
            </a:pPr>
            <a:br>
              <a:rPr lang="es" sz="500">
                <a:solidFill>
                  <a:srgbClr val="121867"/>
                </a:solidFill>
              </a:rPr>
            </a:br>
            <a:r>
              <a:rPr b="1" lang="es" sz="2000">
                <a:solidFill>
                  <a:srgbClr val="121867"/>
                </a:solidFill>
              </a:rPr>
              <a:t>@IntArrayRes</a:t>
            </a:r>
            <a:r>
              <a:rPr lang="es" sz="2000">
                <a:solidFill>
                  <a:srgbClr val="121867"/>
                </a:solidFill>
              </a:rPr>
              <a:t> -&gt; </a:t>
            </a:r>
            <a:r>
              <a:rPr i="1" lang="es" sz="2000">
                <a:solidFill>
                  <a:srgbClr val="121867"/>
                </a:solidFill>
              </a:rPr>
              <a:t>Práctica final</a:t>
            </a:r>
            <a:r>
              <a:rPr lang="es" sz="2000">
                <a:solidFill>
                  <a:srgbClr val="121867"/>
                </a:solidFill>
              </a:rPr>
              <a:t> -&gt; Permite </a:t>
            </a:r>
            <a:r>
              <a:rPr lang="es" sz="2000">
                <a:solidFill>
                  <a:srgbClr val="121867"/>
                </a:solidFill>
              </a:rPr>
              <a:t>obtener</a:t>
            </a:r>
            <a:r>
              <a:rPr lang="es" sz="2000">
                <a:solidFill>
                  <a:srgbClr val="121867"/>
                </a:solidFill>
              </a:rPr>
              <a:t> los recursos en array.</a:t>
            </a:r>
            <a:endParaRPr sz="2000">
              <a:solidFill>
                <a:srgbClr val="121867"/>
              </a:solidFill>
            </a:endParaRPr>
          </a:p>
          <a:p>
            <a:pPr indent="0" lvl="0" marL="0" rtl="0" algn="l">
              <a:lnSpc>
                <a:spcPct val="115000"/>
              </a:lnSpc>
              <a:spcBef>
                <a:spcPts val="900"/>
              </a:spcBef>
              <a:spcAft>
                <a:spcPts val="900"/>
              </a:spcAft>
              <a:buNone/>
            </a:pPr>
            <a:br>
              <a:rPr lang="es" sz="500">
                <a:solidFill>
                  <a:srgbClr val="121867"/>
                </a:solidFill>
              </a:rPr>
            </a:br>
            <a:r>
              <a:rPr lang="es" sz="1500">
                <a:solidFill>
                  <a:srgbClr val="121867"/>
                </a:solidFill>
              </a:rPr>
              <a:t>        &lt;array name="hulk_colors"&gt;</a:t>
            </a:r>
            <a:br>
              <a:rPr lang="es" sz="1500">
                <a:solidFill>
                  <a:srgbClr val="121867"/>
                </a:solidFill>
              </a:rPr>
            </a:br>
            <a:r>
              <a:rPr lang="es" sz="1500">
                <a:solidFill>
                  <a:srgbClr val="121867"/>
                </a:solidFill>
              </a:rPr>
              <a:t>            &lt;item&gt;@color/hulk_1&lt;/item&gt;</a:t>
            </a:r>
            <a:br>
              <a:rPr lang="es" sz="1500">
                <a:solidFill>
                  <a:srgbClr val="121867"/>
                </a:solidFill>
              </a:rPr>
            </a:br>
            <a:r>
              <a:rPr lang="es" sz="1500">
                <a:solidFill>
                  <a:srgbClr val="121867"/>
                </a:solidFill>
              </a:rPr>
              <a:t>            &lt;item&gt;@color/hulk_2&lt;/item&gt;</a:t>
            </a:r>
            <a:br>
              <a:rPr lang="es" sz="1500">
                <a:solidFill>
                  <a:srgbClr val="121867"/>
                </a:solidFill>
              </a:rPr>
            </a:br>
            <a:r>
              <a:rPr lang="es" sz="1500">
                <a:solidFill>
                  <a:srgbClr val="121867"/>
                </a:solidFill>
              </a:rPr>
              <a:t>            &lt;item&gt;@color/hulk_3&lt;/item&gt;</a:t>
            </a:r>
            <a:br>
              <a:rPr lang="es" sz="1500">
                <a:solidFill>
                  <a:srgbClr val="121867"/>
                </a:solidFill>
              </a:rPr>
            </a:br>
            <a:r>
              <a:rPr lang="es" sz="1500">
                <a:solidFill>
                  <a:srgbClr val="121867"/>
                </a:solidFill>
              </a:rPr>
              <a:t>            &lt;item&gt;@color/hulk_4&lt;/item&gt;</a:t>
            </a:r>
            <a:br>
              <a:rPr lang="es" sz="1500">
                <a:solidFill>
                  <a:srgbClr val="121867"/>
                </a:solidFill>
              </a:rPr>
            </a:br>
            <a:r>
              <a:rPr lang="es" sz="1500">
                <a:solidFill>
                  <a:srgbClr val="121867"/>
                </a:solidFill>
              </a:rPr>
              <a:t>            &lt;item&gt;@color/hulk_5&lt;/item&gt;</a:t>
            </a:r>
            <a:br>
              <a:rPr lang="es" sz="1500">
                <a:solidFill>
                  <a:srgbClr val="121867"/>
                </a:solidFill>
              </a:rPr>
            </a:br>
            <a:r>
              <a:rPr lang="es" sz="1500">
                <a:solidFill>
                  <a:srgbClr val="121867"/>
                </a:solidFill>
              </a:rPr>
              <a:t>        &lt;/array&gt;</a:t>
            </a:r>
            <a:endParaRPr sz="1500">
              <a:solidFill>
                <a:srgbClr val="121867"/>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72"/>
          <p:cNvSpPr txBox="1"/>
          <p:nvPr>
            <p:ph idx="4294967295" type="ctrTitle"/>
          </p:nvPr>
        </p:nvSpPr>
        <p:spPr>
          <a:xfrm>
            <a:off x="685800" y="1964350"/>
            <a:ext cx="45315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600">
                <a:solidFill>
                  <a:srgbClr val="F33784"/>
                </a:solidFill>
                <a:latin typeface="Lato"/>
                <a:ea typeface="Lato"/>
                <a:cs typeface="Lato"/>
                <a:sym typeface="Lato"/>
              </a:rPr>
              <a:t>THANKS!</a:t>
            </a:r>
            <a:endParaRPr sz="3600">
              <a:solidFill>
                <a:srgbClr val="F33784"/>
              </a:solidFill>
              <a:latin typeface="Lato"/>
              <a:ea typeface="Lato"/>
              <a:cs typeface="Lato"/>
              <a:sym typeface="Lato"/>
            </a:endParaRPr>
          </a:p>
        </p:txBody>
      </p:sp>
      <p:sp>
        <p:nvSpPr>
          <p:cNvPr id="440" name="Google Shape;440;p72"/>
          <p:cNvSpPr txBox="1"/>
          <p:nvPr>
            <p:ph idx="4294967295" type="subTitle"/>
          </p:nvPr>
        </p:nvSpPr>
        <p:spPr>
          <a:xfrm>
            <a:off x="685800" y="3163925"/>
            <a:ext cx="45315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sz="3600">
                <a:solidFill>
                  <a:srgbClr val="121867"/>
                </a:solidFill>
                <a:latin typeface="Lato"/>
                <a:ea typeface="Lato"/>
                <a:cs typeface="Lato"/>
                <a:sym typeface="Lato"/>
              </a:rPr>
              <a:t>Any questions?</a:t>
            </a:r>
            <a:endParaRPr sz="3600">
              <a:solidFill>
                <a:srgbClr val="121867"/>
              </a:solidFill>
              <a:latin typeface="Lato"/>
              <a:ea typeface="Lato"/>
              <a:cs typeface="Lato"/>
              <a:sym typeface="Lato"/>
            </a:endParaRPr>
          </a:p>
        </p:txBody>
      </p:sp>
      <p:sp>
        <p:nvSpPr>
          <p:cNvPr id="441" name="Google Shape;441;p72"/>
          <p:cNvSpPr txBox="1"/>
          <p:nvPr>
            <p:ph idx="4294967295" type="body"/>
          </p:nvPr>
        </p:nvSpPr>
        <p:spPr>
          <a:xfrm>
            <a:off x="685800" y="3836000"/>
            <a:ext cx="6576000" cy="1007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a:solidFill>
                  <a:srgbClr val="121867"/>
                </a:solidFill>
                <a:latin typeface="Lato"/>
                <a:ea typeface="Lato"/>
                <a:cs typeface="Lato"/>
                <a:sym typeface="Lato"/>
              </a:rPr>
              <a:t>You can find me at @username &amp; user@mail.me</a:t>
            </a:r>
            <a:endParaRPr>
              <a:solidFill>
                <a:srgbClr val="121867"/>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p:nvPr/>
        </p:nvSpPr>
        <p:spPr>
          <a:xfrm>
            <a:off x="3864701" y="713790"/>
            <a:ext cx="4871019" cy="3792143"/>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p:nvPr/>
        </p:nvSpPr>
        <p:spPr>
          <a:xfrm>
            <a:off x="4068509" y="916921"/>
            <a:ext cx="4463700" cy="28503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999999"/>
              </a:solidFill>
              <a:latin typeface="Karla"/>
              <a:ea typeface="Karla"/>
              <a:cs typeface="Karla"/>
              <a:sym typeface="Karla"/>
            </a:endParaRPr>
          </a:p>
        </p:txBody>
      </p:sp>
      <p:sp>
        <p:nvSpPr>
          <p:cNvPr id="97" name="Google Shape;97;p19"/>
          <p:cNvSpPr txBox="1"/>
          <p:nvPr>
            <p:ph type="title"/>
          </p:nvPr>
        </p:nvSpPr>
        <p:spPr>
          <a:xfrm>
            <a:off x="838309" y="1807900"/>
            <a:ext cx="31482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3784"/>
                </a:solidFill>
                <a:latin typeface="Lato"/>
                <a:ea typeface="Lato"/>
                <a:cs typeface="Lato"/>
                <a:sym typeface="Lato"/>
              </a:rPr>
              <a:t>UBUNTU</a:t>
            </a:r>
            <a:endParaRPr>
              <a:solidFill>
                <a:srgbClr val="F33784"/>
              </a:solidFill>
              <a:latin typeface="Lato"/>
              <a:ea typeface="Lato"/>
              <a:cs typeface="Lato"/>
              <a:sym typeface="Lato"/>
            </a:endParaRPr>
          </a:p>
          <a:p>
            <a:pPr indent="0" lvl="0" marL="0" rtl="0" algn="l">
              <a:spcBef>
                <a:spcPts val="0"/>
              </a:spcBef>
              <a:spcAft>
                <a:spcPts val="0"/>
              </a:spcAft>
              <a:buNone/>
            </a:pPr>
            <a:r>
              <a:rPr lang="es">
                <a:solidFill>
                  <a:srgbClr val="121867"/>
                </a:solidFill>
                <a:latin typeface="Lato"/>
                <a:ea typeface="Lato"/>
                <a:cs typeface="Lato"/>
                <a:sym typeface="Lato"/>
              </a:rPr>
              <a:t>USERS</a:t>
            </a:r>
            <a:endParaRPr>
              <a:solidFill>
                <a:srgbClr val="121867"/>
              </a:solidFill>
              <a:latin typeface="Lato"/>
              <a:ea typeface="Lato"/>
              <a:cs typeface="Lato"/>
              <a:sym typeface="Lato"/>
            </a:endParaRPr>
          </a:p>
        </p:txBody>
      </p:sp>
      <p:sp>
        <p:nvSpPr>
          <p:cNvPr id="98" name="Google Shape;98;p19"/>
          <p:cNvSpPr txBox="1"/>
          <p:nvPr>
            <p:ph idx="1" type="body"/>
          </p:nvPr>
        </p:nvSpPr>
        <p:spPr>
          <a:xfrm>
            <a:off x="838250" y="2419350"/>
            <a:ext cx="2334900" cy="225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a:solidFill>
                  <a:srgbClr val="121867"/>
                </a:solidFill>
                <a:latin typeface="Lato"/>
                <a:ea typeface="Lato"/>
                <a:cs typeface="Lato"/>
                <a:sym typeface="Lato"/>
              </a:rPr>
              <a:t>Añade el Android Studio a tu cajón de apps</a:t>
            </a:r>
            <a:r>
              <a:rPr lang="es">
                <a:solidFill>
                  <a:srgbClr val="121867"/>
                </a:solidFill>
                <a:latin typeface="Lato"/>
                <a:ea typeface="Lato"/>
                <a:cs typeface="Lato"/>
                <a:sym typeface="Lato"/>
              </a:rPr>
              <a:t>.</a:t>
            </a:r>
            <a:endParaRPr>
              <a:solidFill>
                <a:srgbClr val="121867"/>
              </a:solidFill>
              <a:latin typeface="Lato"/>
              <a:ea typeface="Lato"/>
              <a:cs typeface="Lato"/>
              <a:sym typeface="Lato"/>
            </a:endParaRPr>
          </a:p>
        </p:txBody>
      </p:sp>
      <p:pic>
        <p:nvPicPr>
          <p:cNvPr id="99" name="Google Shape;99;p19"/>
          <p:cNvPicPr preferRelativeResize="0"/>
          <p:nvPr/>
        </p:nvPicPr>
        <p:blipFill>
          <a:blip r:embed="rId3">
            <a:alphaModFix/>
          </a:blip>
          <a:stretch>
            <a:fillRect/>
          </a:stretch>
        </p:blipFill>
        <p:spPr>
          <a:xfrm>
            <a:off x="4688575" y="1732463"/>
            <a:ext cx="1219200" cy="1219200"/>
          </a:xfrm>
          <a:prstGeom prst="rect">
            <a:avLst/>
          </a:prstGeom>
          <a:noFill/>
          <a:ln>
            <a:noFill/>
          </a:ln>
        </p:spPr>
      </p:pic>
      <p:pic>
        <p:nvPicPr>
          <p:cNvPr id="100" name="Google Shape;100;p19"/>
          <p:cNvPicPr preferRelativeResize="0"/>
          <p:nvPr/>
        </p:nvPicPr>
        <p:blipFill>
          <a:blip r:embed="rId4">
            <a:alphaModFix/>
          </a:blip>
          <a:stretch>
            <a:fillRect/>
          </a:stretch>
        </p:blipFill>
        <p:spPr>
          <a:xfrm>
            <a:off x="6710600" y="1732452"/>
            <a:ext cx="1219200" cy="121922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grpSp>
        <p:nvGrpSpPr>
          <p:cNvPr id="446" name="Google Shape;446;p73"/>
          <p:cNvGrpSpPr/>
          <p:nvPr/>
        </p:nvGrpSpPr>
        <p:grpSpPr>
          <a:xfrm>
            <a:off x="348747" y="333019"/>
            <a:ext cx="342903" cy="447293"/>
            <a:chOff x="590250" y="244200"/>
            <a:chExt cx="407975" cy="532175"/>
          </a:xfrm>
        </p:grpSpPr>
        <p:sp>
          <p:nvSpPr>
            <p:cNvPr id="447" name="Google Shape;447;p73"/>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3"/>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3"/>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3"/>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3"/>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3"/>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3"/>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3"/>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3"/>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3"/>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73"/>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3"/>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3"/>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3"/>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 name="Google Shape;461;p73"/>
          <p:cNvGrpSpPr/>
          <p:nvPr/>
        </p:nvGrpSpPr>
        <p:grpSpPr>
          <a:xfrm>
            <a:off x="901439" y="399041"/>
            <a:ext cx="372594" cy="310144"/>
            <a:chOff x="1247825" y="322750"/>
            <a:chExt cx="443300" cy="369000"/>
          </a:xfrm>
        </p:grpSpPr>
        <p:sp>
          <p:nvSpPr>
            <p:cNvPr id="462" name="Google Shape;462;p73"/>
            <p:cNvSpPr/>
            <p:nvPr/>
          </p:nvSpPr>
          <p:spPr>
            <a:xfrm>
              <a:off x="1247825" y="322750"/>
              <a:ext cx="443300" cy="369000"/>
            </a:xfrm>
            <a:custGeom>
              <a:rect b="b" l="l" r="r" t="t"/>
              <a:pathLst>
                <a:path extrusionOk="0" fill="none" h="14760" w="17732">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73"/>
            <p:cNvSpPr/>
            <p:nvPr/>
          </p:nvSpPr>
          <p:spPr>
            <a:xfrm>
              <a:off x="1398225" y="386675"/>
              <a:ext cx="142500" cy="25"/>
            </a:xfrm>
            <a:custGeom>
              <a:rect b="b" l="l" r="r" t="t"/>
              <a:pathLst>
                <a:path extrusionOk="0" fill="none" h="1" w="5700">
                  <a:moveTo>
                    <a:pt x="5700" y="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3"/>
            <p:cNvSpPr/>
            <p:nvPr/>
          </p:nvSpPr>
          <p:spPr>
            <a:xfrm>
              <a:off x="1370225" y="450000"/>
              <a:ext cx="198500" cy="197900"/>
            </a:xfrm>
            <a:custGeom>
              <a:rect b="b" l="l" r="r" t="t"/>
              <a:pathLst>
                <a:path extrusionOk="0" fill="none" h="7916" w="794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73"/>
            <p:cNvSpPr/>
            <p:nvPr/>
          </p:nvSpPr>
          <p:spPr>
            <a:xfrm>
              <a:off x="1403100" y="482875"/>
              <a:ext cx="132750" cy="132150"/>
            </a:xfrm>
            <a:custGeom>
              <a:rect b="b" l="l" r="r" t="t"/>
              <a:pathLst>
                <a:path extrusionOk="0" fill="none" h="5286" w="531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73"/>
            <p:cNvSpPr/>
            <p:nvPr/>
          </p:nvSpPr>
          <p:spPr>
            <a:xfrm>
              <a:off x="1588800" y="435400"/>
              <a:ext cx="66400" cy="43850"/>
            </a:xfrm>
            <a:custGeom>
              <a:rect b="b" l="l" r="r" t="t"/>
              <a:pathLst>
                <a:path extrusionOk="0" fill="none" h="1754" w="2656">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73"/>
          <p:cNvGrpSpPr/>
          <p:nvPr/>
        </p:nvGrpSpPr>
        <p:grpSpPr>
          <a:xfrm>
            <a:off x="1474618" y="397507"/>
            <a:ext cx="356204" cy="313212"/>
            <a:chOff x="1929775" y="320925"/>
            <a:chExt cx="423800" cy="372650"/>
          </a:xfrm>
        </p:grpSpPr>
        <p:sp>
          <p:nvSpPr>
            <p:cNvPr id="468" name="Google Shape;468;p73"/>
            <p:cNvSpPr/>
            <p:nvPr/>
          </p:nvSpPr>
          <p:spPr>
            <a:xfrm>
              <a:off x="1929775" y="320925"/>
              <a:ext cx="423800" cy="372650"/>
            </a:xfrm>
            <a:custGeom>
              <a:rect b="b" l="l" r="r" t="t"/>
              <a:pathLst>
                <a:path extrusionOk="0" fill="none" h="14906" w="16952">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3"/>
            <p:cNvSpPr/>
            <p:nvPr/>
          </p:nvSpPr>
          <p:spPr>
            <a:xfrm>
              <a:off x="1954125" y="345275"/>
              <a:ext cx="375100" cy="323950"/>
            </a:xfrm>
            <a:custGeom>
              <a:rect b="b" l="l" r="r" t="t"/>
              <a:pathLst>
                <a:path extrusionOk="0" fill="none" h="12958" w="15004">
                  <a:moveTo>
                    <a:pt x="15003" y="12957"/>
                  </a:moveTo>
                  <a:lnTo>
                    <a:pt x="1" y="12957"/>
                  </a:lnTo>
                  <a:lnTo>
                    <a:pt x="1" y="0"/>
                  </a:lnTo>
                  <a:lnTo>
                    <a:pt x="15003" y="0"/>
                  </a:lnTo>
                  <a:lnTo>
                    <a:pt x="15003" y="1295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3"/>
            <p:cNvSpPr/>
            <p:nvPr/>
          </p:nvSpPr>
          <p:spPr>
            <a:xfrm>
              <a:off x="2162375" y="534625"/>
              <a:ext cx="146750" cy="113275"/>
            </a:xfrm>
            <a:custGeom>
              <a:rect b="b" l="l" r="r" t="t"/>
              <a:pathLst>
                <a:path extrusionOk="0" fill="none" h="4531" w="587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3"/>
            <p:cNvSpPr/>
            <p:nvPr/>
          </p:nvSpPr>
          <p:spPr>
            <a:xfrm>
              <a:off x="1974225" y="468875"/>
              <a:ext cx="232600" cy="179025"/>
            </a:xfrm>
            <a:custGeom>
              <a:rect b="b" l="l" r="r" t="t"/>
              <a:pathLst>
                <a:path extrusionOk="0" fill="none" h="7161" w="9304">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73"/>
            <p:cNvSpPr/>
            <p:nvPr/>
          </p:nvSpPr>
          <p:spPr>
            <a:xfrm>
              <a:off x="2169675" y="396425"/>
              <a:ext cx="97450" cy="97450"/>
            </a:xfrm>
            <a:custGeom>
              <a:rect b="b" l="l" r="r" t="t"/>
              <a:pathLst>
                <a:path extrusionOk="0" fill="none" h="3898" w="3898">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 name="Google Shape;473;p73"/>
          <p:cNvSpPr/>
          <p:nvPr/>
        </p:nvSpPr>
        <p:spPr>
          <a:xfrm>
            <a:off x="2071920" y="386254"/>
            <a:ext cx="291717" cy="335738"/>
          </a:xfrm>
          <a:custGeom>
            <a:rect b="b" l="l" r="r" t="t"/>
            <a:pathLst>
              <a:path extrusionOk="0" fill="none" h="15978" w="13883">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3"/>
          <p:cNvSpPr/>
          <p:nvPr/>
        </p:nvSpPr>
        <p:spPr>
          <a:xfrm>
            <a:off x="2656888" y="387284"/>
            <a:ext cx="251793" cy="333678"/>
          </a:xfrm>
          <a:custGeom>
            <a:rect b="b" l="l" r="r" t="t"/>
            <a:pathLst>
              <a:path extrusionOk="0" fill="none" h="15880" w="11983">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73"/>
          <p:cNvGrpSpPr/>
          <p:nvPr/>
        </p:nvGrpSpPr>
        <p:grpSpPr>
          <a:xfrm>
            <a:off x="3744262" y="362185"/>
            <a:ext cx="336767" cy="383835"/>
            <a:chOff x="4630125" y="278900"/>
            <a:chExt cx="400675" cy="456675"/>
          </a:xfrm>
        </p:grpSpPr>
        <p:sp>
          <p:nvSpPr>
            <p:cNvPr id="476" name="Google Shape;476;p73"/>
            <p:cNvSpPr/>
            <p:nvPr/>
          </p:nvSpPr>
          <p:spPr>
            <a:xfrm>
              <a:off x="4659350" y="328825"/>
              <a:ext cx="371450" cy="96850"/>
            </a:xfrm>
            <a:custGeom>
              <a:rect b="b" l="l" r="r" t="t"/>
              <a:pathLst>
                <a:path extrusionOk="0" fill="none" h="3874" w="14858">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3"/>
            <p:cNvSpPr/>
            <p:nvPr/>
          </p:nvSpPr>
          <p:spPr>
            <a:xfrm>
              <a:off x="4630125" y="452425"/>
              <a:ext cx="371450" cy="96850"/>
            </a:xfrm>
            <a:custGeom>
              <a:rect b="b" l="l" r="r" t="t"/>
              <a:pathLst>
                <a:path extrusionOk="0" fill="none" h="3874" w="14858">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3"/>
            <p:cNvSpPr/>
            <p:nvPr/>
          </p:nvSpPr>
          <p:spPr>
            <a:xfrm>
              <a:off x="4808525" y="278900"/>
              <a:ext cx="43875" cy="49950"/>
            </a:xfrm>
            <a:custGeom>
              <a:rect b="b" l="l" r="r" t="t"/>
              <a:pathLst>
                <a:path extrusionOk="0" fill="none" h="1998" w="1755">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73"/>
            <p:cNvSpPr/>
            <p:nvPr/>
          </p:nvSpPr>
          <p:spPr>
            <a:xfrm>
              <a:off x="4808525" y="549250"/>
              <a:ext cx="43875" cy="186325"/>
            </a:xfrm>
            <a:custGeom>
              <a:rect b="b" l="l" r="r" t="t"/>
              <a:pathLst>
                <a:path extrusionOk="0" fill="none" h="7453" w="1755">
                  <a:moveTo>
                    <a:pt x="1" y="0"/>
                  </a:moveTo>
                  <a:lnTo>
                    <a:pt x="1" y="7453"/>
                  </a:lnTo>
                  <a:lnTo>
                    <a:pt x="1754" y="7453"/>
                  </a:lnTo>
                  <a:lnTo>
                    <a:pt x="1754" y="0"/>
                  </a:lnTo>
                  <a:lnTo>
                    <a:pt x="1"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73"/>
          <p:cNvSpPr/>
          <p:nvPr/>
        </p:nvSpPr>
        <p:spPr>
          <a:xfrm>
            <a:off x="4284851" y="385750"/>
            <a:ext cx="385895" cy="336746"/>
          </a:xfrm>
          <a:custGeom>
            <a:rect b="b" l="l" r="r" t="t"/>
            <a:pathLst>
              <a:path extrusionOk="0" fill="none" h="16026" w="18365">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73"/>
          <p:cNvGrpSpPr/>
          <p:nvPr/>
        </p:nvGrpSpPr>
        <p:grpSpPr>
          <a:xfrm>
            <a:off x="353874" y="908741"/>
            <a:ext cx="342882" cy="418128"/>
            <a:chOff x="596350" y="929175"/>
            <a:chExt cx="407950" cy="497475"/>
          </a:xfrm>
        </p:grpSpPr>
        <p:sp>
          <p:nvSpPr>
            <p:cNvPr id="482" name="Google Shape;482;p73"/>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3"/>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73"/>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73"/>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73"/>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73"/>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73"/>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73"/>
          <p:cNvGrpSpPr/>
          <p:nvPr/>
        </p:nvGrpSpPr>
        <p:grpSpPr>
          <a:xfrm>
            <a:off x="1478190" y="969656"/>
            <a:ext cx="349060" cy="298882"/>
            <a:chOff x="1934025" y="1001650"/>
            <a:chExt cx="415300" cy="355600"/>
          </a:xfrm>
        </p:grpSpPr>
        <p:sp>
          <p:nvSpPr>
            <p:cNvPr id="490" name="Google Shape;490;p73"/>
            <p:cNvSpPr/>
            <p:nvPr/>
          </p:nvSpPr>
          <p:spPr>
            <a:xfrm>
              <a:off x="1934025" y="1303650"/>
              <a:ext cx="207650" cy="53600"/>
            </a:xfrm>
            <a:custGeom>
              <a:rect b="b" l="l" r="r" t="t"/>
              <a:pathLst>
                <a:path extrusionOk="0" fill="none" h="2144" w="8306">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73"/>
            <p:cNvSpPr/>
            <p:nvPr/>
          </p:nvSpPr>
          <p:spPr>
            <a:xfrm>
              <a:off x="2141650" y="1303650"/>
              <a:ext cx="207675" cy="53600"/>
            </a:xfrm>
            <a:custGeom>
              <a:rect b="b" l="l" r="r" t="t"/>
              <a:pathLst>
                <a:path extrusionOk="0" fill="none" h="2144" w="8307">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73"/>
            <p:cNvSpPr/>
            <p:nvPr/>
          </p:nvSpPr>
          <p:spPr>
            <a:xfrm>
              <a:off x="1934025" y="1001650"/>
              <a:ext cx="207650" cy="331250"/>
            </a:xfrm>
            <a:custGeom>
              <a:rect b="b" l="l" r="r" t="t"/>
              <a:pathLst>
                <a:path extrusionOk="0" fill="none" h="13250" w="8306">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73"/>
            <p:cNvSpPr/>
            <p:nvPr/>
          </p:nvSpPr>
          <p:spPr>
            <a:xfrm>
              <a:off x="2141650" y="1001650"/>
              <a:ext cx="207675" cy="331250"/>
            </a:xfrm>
            <a:custGeom>
              <a:rect b="b" l="l" r="r" t="t"/>
              <a:pathLst>
                <a:path extrusionOk="0" fill="none" h="13250" w="8307">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73"/>
          <p:cNvSpPr/>
          <p:nvPr/>
        </p:nvSpPr>
        <p:spPr>
          <a:xfrm>
            <a:off x="2042249" y="944598"/>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73"/>
          <p:cNvSpPr/>
          <p:nvPr/>
        </p:nvSpPr>
        <p:spPr>
          <a:xfrm>
            <a:off x="2607759" y="961997"/>
            <a:ext cx="350068" cy="314242"/>
          </a:xfrm>
          <a:custGeom>
            <a:rect b="b" l="l" r="r" t="t"/>
            <a:pathLst>
              <a:path extrusionOk="0" fill="none" h="14955" w="1666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73"/>
          <p:cNvSpPr/>
          <p:nvPr/>
        </p:nvSpPr>
        <p:spPr>
          <a:xfrm>
            <a:off x="3177871" y="964561"/>
            <a:ext cx="339835" cy="30911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3"/>
          <p:cNvSpPr/>
          <p:nvPr/>
        </p:nvSpPr>
        <p:spPr>
          <a:xfrm>
            <a:off x="3754139" y="967629"/>
            <a:ext cx="317310" cy="302979"/>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 name="Google Shape;498;p73"/>
          <p:cNvGrpSpPr/>
          <p:nvPr/>
        </p:nvGrpSpPr>
        <p:grpSpPr>
          <a:xfrm>
            <a:off x="4302585" y="947131"/>
            <a:ext cx="350068" cy="350573"/>
            <a:chOff x="5294400" y="974850"/>
            <a:chExt cx="416500" cy="417100"/>
          </a:xfrm>
        </p:grpSpPr>
        <p:sp>
          <p:nvSpPr>
            <p:cNvPr id="499" name="Google Shape;499;p73"/>
            <p:cNvSpPr/>
            <p:nvPr/>
          </p:nvSpPr>
          <p:spPr>
            <a:xfrm>
              <a:off x="5325450" y="997975"/>
              <a:ext cx="151650" cy="154700"/>
            </a:xfrm>
            <a:custGeom>
              <a:rect b="b" l="l" r="r" t="t"/>
              <a:pathLst>
                <a:path extrusionOk="0" fill="none" h="6188" w="6066">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3"/>
            <p:cNvSpPr/>
            <p:nvPr/>
          </p:nvSpPr>
          <p:spPr>
            <a:xfrm>
              <a:off x="5294400" y="974850"/>
              <a:ext cx="416500" cy="417100"/>
            </a:xfrm>
            <a:custGeom>
              <a:rect b="b" l="l" r="r" t="t"/>
              <a:pathLst>
                <a:path extrusionOk="0" fill="none" h="16684" w="1666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73"/>
          <p:cNvGrpSpPr/>
          <p:nvPr/>
        </p:nvGrpSpPr>
        <p:grpSpPr>
          <a:xfrm>
            <a:off x="4825607" y="907732"/>
            <a:ext cx="433992" cy="422729"/>
            <a:chOff x="5916675" y="927975"/>
            <a:chExt cx="516350" cy="502950"/>
          </a:xfrm>
        </p:grpSpPr>
        <p:sp>
          <p:nvSpPr>
            <p:cNvPr id="502" name="Google Shape;502;p73"/>
            <p:cNvSpPr/>
            <p:nvPr/>
          </p:nvSpPr>
          <p:spPr>
            <a:xfrm>
              <a:off x="5916675" y="927975"/>
              <a:ext cx="516350" cy="502950"/>
            </a:xfrm>
            <a:custGeom>
              <a:rect b="b" l="l" r="r" t="t"/>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3"/>
            <p:cNvSpPr/>
            <p:nvPr/>
          </p:nvSpPr>
          <p:spPr>
            <a:xfrm>
              <a:off x="6006800" y="1011375"/>
              <a:ext cx="336125" cy="336125"/>
            </a:xfrm>
            <a:custGeom>
              <a:rect b="b" l="l" r="r" t="t"/>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73"/>
          <p:cNvGrpSpPr/>
          <p:nvPr/>
        </p:nvGrpSpPr>
        <p:grpSpPr>
          <a:xfrm>
            <a:off x="327251" y="1557145"/>
            <a:ext cx="391001" cy="264085"/>
            <a:chOff x="564675" y="1700625"/>
            <a:chExt cx="465200" cy="314200"/>
          </a:xfrm>
        </p:grpSpPr>
        <p:sp>
          <p:nvSpPr>
            <p:cNvPr id="505" name="Google Shape;505;p73"/>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3"/>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3"/>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73"/>
          <p:cNvGrpSpPr/>
          <p:nvPr/>
        </p:nvGrpSpPr>
        <p:grpSpPr>
          <a:xfrm>
            <a:off x="892235" y="1492657"/>
            <a:ext cx="391001" cy="382827"/>
            <a:chOff x="1236875" y="1623900"/>
            <a:chExt cx="465200" cy="455475"/>
          </a:xfrm>
        </p:grpSpPr>
        <p:sp>
          <p:nvSpPr>
            <p:cNvPr id="509" name="Google Shape;509;p73"/>
            <p:cNvSpPr/>
            <p:nvPr/>
          </p:nvSpPr>
          <p:spPr>
            <a:xfrm>
              <a:off x="1236875" y="1623900"/>
              <a:ext cx="465200" cy="445125"/>
            </a:xfrm>
            <a:custGeom>
              <a:rect b="b" l="l" r="r" t="t"/>
              <a:pathLst>
                <a:path extrusionOk="0" fill="none" h="17805" w="18608">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3"/>
            <p:cNvSpPr/>
            <p:nvPr/>
          </p:nvSpPr>
          <p:spPr>
            <a:xfrm>
              <a:off x="1244800" y="2078750"/>
              <a:ext cx="449375" cy="625"/>
            </a:xfrm>
            <a:custGeom>
              <a:rect b="b" l="l" r="r" t="t"/>
              <a:pathLst>
                <a:path extrusionOk="0" fill="none" h="25" w="17975">
                  <a:moveTo>
                    <a:pt x="0" y="0"/>
                  </a:moveTo>
                  <a:lnTo>
                    <a:pt x="0" y="0"/>
                  </a:lnTo>
                  <a:lnTo>
                    <a:pt x="98" y="0"/>
                  </a:lnTo>
                  <a:lnTo>
                    <a:pt x="171" y="24"/>
                  </a:lnTo>
                  <a:lnTo>
                    <a:pt x="17804" y="24"/>
                  </a:lnTo>
                  <a:lnTo>
                    <a:pt x="17804" y="24"/>
                  </a:lnTo>
                  <a:lnTo>
                    <a:pt x="17877" y="0"/>
                  </a:lnTo>
                  <a:lnTo>
                    <a:pt x="17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3"/>
            <p:cNvSpPr/>
            <p:nvPr/>
          </p:nvSpPr>
          <p:spPr>
            <a:xfrm>
              <a:off x="1236875" y="1791950"/>
              <a:ext cx="465200" cy="171725"/>
            </a:xfrm>
            <a:custGeom>
              <a:rect b="b" l="l" r="r" t="t"/>
              <a:pathLst>
                <a:path extrusionOk="0" fill="none" h="6869" w="18608">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3"/>
            <p:cNvSpPr/>
            <p:nvPr/>
          </p:nvSpPr>
          <p:spPr>
            <a:xfrm>
              <a:off x="1330025" y="1750550"/>
              <a:ext cx="278900" cy="110850"/>
            </a:xfrm>
            <a:custGeom>
              <a:rect b="b" l="l" r="r" t="t"/>
              <a:pathLst>
                <a:path extrusionOk="0" fill="none" h="4434" w="11156">
                  <a:moveTo>
                    <a:pt x="1" y="4433"/>
                  </a:moveTo>
                  <a:lnTo>
                    <a:pt x="1" y="1"/>
                  </a:lnTo>
                  <a:lnTo>
                    <a:pt x="11155" y="1"/>
                  </a:lnTo>
                  <a:lnTo>
                    <a:pt x="11155" y="443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3"/>
            <p:cNvSpPr/>
            <p:nvPr/>
          </p:nvSpPr>
          <p:spPr>
            <a:xfrm>
              <a:off x="1402500" y="1810225"/>
              <a:ext cx="133975" cy="25"/>
            </a:xfrm>
            <a:custGeom>
              <a:rect b="b" l="l" r="r" t="t"/>
              <a:pathLst>
                <a:path extrusionOk="0" fill="none" h="1" w="5359">
                  <a:moveTo>
                    <a:pt x="0" y="0"/>
                  </a:moveTo>
                  <a:lnTo>
                    <a:pt x="535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3"/>
            <p:cNvSpPr/>
            <p:nvPr/>
          </p:nvSpPr>
          <p:spPr>
            <a:xfrm>
              <a:off x="1402500" y="1844325"/>
              <a:ext cx="133975" cy="25"/>
            </a:xfrm>
            <a:custGeom>
              <a:rect b="b" l="l" r="r" t="t"/>
              <a:pathLst>
                <a:path extrusionOk="0" fill="none" h="1" w="5359">
                  <a:moveTo>
                    <a:pt x="0" y="0"/>
                  </a:moveTo>
                  <a:lnTo>
                    <a:pt x="535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3"/>
            <p:cNvSpPr/>
            <p:nvPr/>
          </p:nvSpPr>
          <p:spPr>
            <a:xfrm>
              <a:off x="1402500" y="1878425"/>
              <a:ext cx="85250" cy="25"/>
            </a:xfrm>
            <a:custGeom>
              <a:rect b="b" l="l" r="r" t="t"/>
              <a:pathLst>
                <a:path extrusionOk="0" fill="none" h="1" w="3410">
                  <a:moveTo>
                    <a:pt x="0" y="0"/>
                  </a:moveTo>
                  <a:lnTo>
                    <a:pt x="341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73"/>
          <p:cNvGrpSpPr/>
          <p:nvPr/>
        </p:nvGrpSpPr>
        <p:grpSpPr>
          <a:xfrm>
            <a:off x="1469490" y="1500852"/>
            <a:ext cx="366458" cy="366437"/>
            <a:chOff x="1923675" y="1633650"/>
            <a:chExt cx="436000" cy="435975"/>
          </a:xfrm>
        </p:grpSpPr>
        <p:sp>
          <p:nvSpPr>
            <p:cNvPr id="517" name="Google Shape;517;p73"/>
            <p:cNvSpPr/>
            <p:nvPr/>
          </p:nvSpPr>
          <p:spPr>
            <a:xfrm>
              <a:off x="2209250" y="1633650"/>
              <a:ext cx="150425" cy="150425"/>
            </a:xfrm>
            <a:custGeom>
              <a:rect b="b" l="l" r="r" t="t"/>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3"/>
            <p:cNvSpPr/>
            <p:nvPr/>
          </p:nvSpPr>
          <p:spPr>
            <a:xfrm>
              <a:off x="2019900" y="1757250"/>
              <a:ext cx="261825" cy="261850"/>
            </a:xfrm>
            <a:custGeom>
              <a:rect b="b" l="l" r="r" t="t"/>
              <a:pathLst>
                <a:path extrusionOk="0" fill="none" h="10474" w="10473">
                  <a:moveTo>
                    <a:pt x="10473" y="1"/>
                  </a:moveTo>
                  <a:lnTo>
                    <a:pt x="0" y="104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3"/>
            <p:cNvSpPr/>
            <p:nvPr/>
          </p:nvSpPr>
          <p:spPr>
            <a:xfrm>
              <a:off x="1923675" y="1681150"/>
              <a:ext cx="388500" cy="388475"/>
            </a:xfrm>
            <a:custGeom>
              <a:rect b="b" l="l" r="r" t="t"/>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3"/>
            <p:cNvSpPr/>
            <p:nvPr/>
          </p:nvSpPr>
          <p:spPr>
            <a:xfrm>
              <a:off x="1974225" y="1711575"/>
              <a:ext cx="261825" cy="261850"/>
            </a:xfrm>
            <a:custGeom>
              <a:rect b="b" l="l" r="r" t="t"/>
              <a:pathLst>
                <a:path extrusionOk="0" fill="none" h="10474" w="10473">
                  <a:moveTo>
                    <a:pt x="0" y="10474"/>
                  </a:moveTo>
                  <a:lnTo>
                    <a:pt x="1047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3"/>
            <p:cNvSpPr/>
            <p:nvPr/>
          </p:nvSpPr>
          <p:spPr>
            <a:xfrm>
              <a:off x="1934650" y="2014200"/>
              <a:ext cx="44475" cy="44475"/>
            </a:xfrm>
            <a:custGeom>
              <a:rect b="b" l="l" r="r" t="t"/>
              <a:pathLst>
                <a:path extrusionOk="0" fill="none" h="1779" w="1779">
                  <a:moveTo>
                    <a:pt x="1778" y="1778"/>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3"/>
            <p:cNvSpPr/>
            <p:nvPr/>
          </p:nvSpPr>
          <p:spPr>
            <a:xfrm>
              <a:off x="1944375" y="1947225"/>
              <a:ext cx="101725" cy="101700"/>
            </a:xfrm>
            <a:custGeom>
              <a:rect b="b" l="l" r="r" t="t"/>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 name="Google Shape;523;p73"/>
          <p:cNvGrpSpPr/>
          <p:nvPr/>
        </p:nvGrpSpPr>
        <p:grpSpPr>
          <a:xfrm>
            <a:off x="2032941" y="1499318"/>
            <a:ext cx="369505" cy="369505"/>
            <a:chOff x="2594050" y="1631825"/>
            <a:chExt cx="439625" cy="439625"/>
          </a:xfrm>
        </p:grpSpPr>
        <p:sp>
          <p:nvSpPr>
            <p:cNvPr id="524" name="Google Shape;524;p73"/>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3"/>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3"/>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3"/>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 name="Google Shape;528;p73"/>
          <p:cNvSpPr/>
          <p:nvPr/>
        </p:nvSpPr>
        <p:spPr>
          <a:xfrm>
            <a:off x="2614399" y="1515740"/>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 name="Google Shape;529;p73"/>
          <p:cNvGrpSpPr/>
          <p:nvPr/>
        </p:nvGrpSpPr>
        <p:grpSpPr>
          <a:xfrm>
            <a:off x="3197706" y="1471687"/>
            <a:ext cx="299911" cy="424768"/>
            <a:chOff x="3979850" y="1598950"/>
            <a:chExt cx="356825" cy="505375"/>
          </a:xfrm>
        </p:grpSpPr>
        <p:sp>
          <p:nvSpPr>
            <p:cNvPr id="530" name="Google Shape;530;p73"/>
            <p:cNvSpPr/>
            <p:nvPr/>
          </p:nvSpPr>
          <p:spPr>
            <a:xfrm>
              <a:off x="3979850" y="1602600"/>
              <a:ext cx="44475" cy="501725"/>
            </a:xfrm>
            <a:custGeom>
              <a:rect b="b" l="l" r="r" t="t"/>
              <a:pathLst>
                <a:path extrusionOk="0" fill="none" h="20069" w="1779">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3"/>
            <p:cNvSpPr/>
            <p:nvPr/>
          </p:nvSpPr>
          <p:spPr>
            <a:xfrm>
              <a:off x="4037075" y="1598950"/>
              <a:ext cx="299600" cy="228950"/>
            </a:xfrm>
            <a:custGeom>
              <a:rect b="b" l="l" r="r" t="t"/>
              <a:pathLst>
                <a:path extrusionOk="0" fill="none" h="9158" w="11984">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73"/>
          <p:cNvGrpSpPr/>
          <p:nvPr/>
        </p:nvGrpSpPr>
        <p:grpSpPr>
          <a:xfrm>
            <a:off x="3715096" y="1562776"/>
            <a:ext cx="395098" cy="242589"/>
            <a:chOff x="4595425" y="1707325"/>
            <a:chExt cx="470075" cy="288625"/>
          </a:xfrm>
        </p:grpSpPr>
        <p:sp>
          <p:nvSpPr>
            <p:cNvPr id="533" name="Google Shape;533;p73"/>
            <p:cNvSpPr/>
            <p:nvPr/>
          </p:nvSpPr>
          <p:spPr>
            <a:xfrm>
              <a:off x="4809750" y="1707325"/>
              <a:ext cx="41425" cy="41425"/>
            </a:xfrm>
            <a:custGeom>
              <a:rect b="b" l="l" r="r" t="t"/>
              <a:pathLst>
                <a:path extrusionOk="0" fill="none" h="1657" w="1657">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3"/>
            <p:cNvSpPr/>
            <p:nvPr/>
          </p:nvSpPr>
          <p:spPr>
            <a:xfrm>
              <a:off x="5024075" y="1761525"/>
              <a:ext cx="41425" cy="41425"/>
            </a:xfrm>
            <a:custGeom>
              <a:rect b="b" l="l" r="r" t="t"/>
              <a:pathLst>
                <a:path extrusionOk="0" fill="none" h="1657" w="1657">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3"/>
            <p:cNvSpPr/>
            <p:nvPr/>
          </p:nvSpPr>
          <p:spPr>
            <a:xfrm>
              <a:off x="4628900" y="1760300"/>
              <a:ext cx="403100" cy="177825"/>
            </a:xfrm>
            <a:custGeom>
              <a:rect b="b" l="l" r="r" t="t"/>
              <a:pathLst>
                <a:path extrusionOk="0" fill="none" h="7113" w="16124">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73"/>
            <p:cNvSpPr/>
            <p:nvPr/>
          </p:nvSpPr>
          <p:spPr>
            <a:xfrm>
              <a:off x="4595425" y="1761525"/>
              <a:ext cx="41425" cy="41425"/>
            </a:xfrm>
            <a:custGeom>
              <a:rect b="b" l="l" r="r" t="t"/>
              <a:pathLst>
                <a:path extrusionOk="0" fill="none" h="1657" w="1657">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3"/>
            <p:cNvSpPr/>
            <p:nvPr/>
          </p:nvSpPr>
          <p:spPr>
            <a:xfrm>
              <a:off x="4667275" y="1951475"/>
              <a:ext cx="326375" cy="44475"/>
            </a:xfrm>
            <a:custGeom>
              <a:rect b="b" l="l" r="r" t="t"/>
              <a:pathLst>
                <a:path extrusionOk="0" fill="none" h="1779" w="13055">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 name="Google Shape;538;p73"/>
          <p:cNvGrpSpPr/>
          <p:nvPr/>
        </p:nvGrpSpPr>
        <p:grpSpPr>
          <a:xfrm>
            <a:off x="4299013" y="1503416"/>
            <a:ext cx="357234" cy="361310"/>
            <a:chOff x="5290150" y="1636700"/>
            <a:chExt cx="425025" cy="429875"/>
          </a:xfrm>
        </p:grpSpPr>
        <p:sp>
          <p:nvSpPr>
            <p:cNvPr id="539" name="Google Shape;539;p73"/>
            <p:cNvSpPr/>
            <p:nvPr/>
          </p:nvSpPr>
          <p:spPr>
            <a:xfrm>
              <a:off x="5396700" y="1939925"/>
              <a:ext cx="211900" cy="126650"/>
            </a:xfrm>
            <a:custGeom>
              <a:rect b="b" l="l" r="r" t="t"/>
              <a:pathLst>
                <a:path extrusionOk="0" fill="none" h="5066" w="8476">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3"/>
            <p:cNvSpPr/>
            <p:nvPr/>
          </p:nvSpPr>
          <p:spPr>
            <a:xfrm>
              <a:off x="5290150" y="1636700"/>
              <a:ext cx="425025" cy="294100"/>
            </a:xfrm>
            <a:custGeom>
              <a:rect b="b" l="l" r="r" t="t"/>
              <a:pathLst>
                <a:path extrusionOk="0" fill="none" h="11764" w="17001">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73"/>
          <p:cNvGrpSpPr/>
          <p:nvPr/>
        </p:nvGrpSpPr>
        <p:grpSpPr>
          <a:xfrm>
            <a:off x="4862967" y="1492657"/>
            <a:ext cx="359272" cy="376691"/>
            <a:chOff x="5961125" y="1623900"/>
            <a:chExt cx="427450" cy="448175"/>
          </a:xfrm>
        </p:grpSpPr>
        <p:sp>
          <p:nvSpPr>
            <p:cNvPr id="542" name="Google Shape;542;p73"/>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73"/>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73"/>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3"/>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3"/>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73"/>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73"/>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73"/>
          <p:cNvGrpSpPr/>
          <p:nvPr/>
        </p:nvGrpSpPr>
        <p:grpSpPr>
          <a:xfrm>
            <a:off x="5415659" y="1502386"/>
            <a:ext cx="383835" cy="363369"/>
            <a:chOff x="6618700" y="1635475"/>
            <a:chExt cx="456675" cy="432325"/>
          </a:xfrm>
        </p:grpSpPr>
        <p:sp>
          <p:nvSpPr>
            <p:cNvPr id="550" name="Google Shape;550;p73"/>
            <p:cNvSpPr/>
            <p:nvPr/>
          </p:nvSpPr>
          <p:spPr>
            <a:xfrm>
              <a:off x="6663775" y="1904000"/>
              <a:ext cx="117525" cy="163800"/>
            </a:xfrm>
            <a:custGeom>
              <a:rect b="b" l="l" r="r" t="t"/>
              <a:pathLst>
                <a:path extrusionOk="0" fill="none" h="6552" w="4701">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73"/>
            <p:cNvSpPr/>
            <p:nvPr/>
          </p:nvSpPr>
          <p:spPr>
            <a:xfrm>
              <a:off x="7046125" y="1775525"/>
              <a:ext cx="29250" cy="99275"/>
            </a:xfrm>
            <a:custGeom>
              <a:rect b="b" l="l" r="r" t="t"/>
              <a:pathLst>
                <a:path extrusionOk="0" fill="none" h="3971" w="117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3"/>
            <p:cNvSpPr/>
            <p:nvPr/>
          </p:nvSpPr>
          <p:spPr>
            <a:xfrm>
              <a:off x="6618700" y="1751775"/>
              <a:ext cx="96850" cy="146750"/>
            </a:xfrm>
            <a:custGeom>
              <a:rect b="b" l="l" r="r" t="t"/>
              <a:pathLst>
                <a:path extrusionOk="0" fill="none" h="5870" w="3874">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3"/>
            <p:cNvSpPr/>
            <p:nvPr/>
          </p:nvSpPr>
          <p:spPr>
            <a:xfrm>
              <a:off x="6721600" y="1660450"/>
              <a:ext cx="278900" cy="329425"/>
            </a:xfrm>
            <a:custGeom>
              <a:rect b="b" l="l" r="r" t="t"/>
              <a:pathLst>
                <a:path extrusionOk="0" fill="none" h="13177" w="11156">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73"/>
            <p:cNvSpPr/>
            <p:nvPr/>
          </p:nvSpPr>
          <p:spPr>
            <a:xfrm>
              <a:off x="7006550" y="1635475"/>
              <a:ext cx="34750" cy="378750"/>
            </a:xfrm>
            <a:custGeom>
              <a:rect b="b" l="l" r="r" t="t"/>
              <a:pathLst>
                <a:path extrusionOk="0" fill="none" h="15150" w="139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73"/>
          <p:cNvGrpSpPr/>
          <p:nvPr/>
        </p:nvGrpSpPr>
        <p:grpSpPr>
          <a:xfrm>
            <a:off x="370747" y="2085798"/>
            <a:ext cx="304009" cy="326513"/>
            <a:chOff x="616425" y="2329600"/>
            <a:chExt cx="361700" cy="388475"/>
          </a:xfrm>
        </p:grpSpPr>
        <p:sp>
          <p:nvSpPr>
            <p:cNvPr id="556" name="Google Shape;556;p73"/>
            <p:cNvSpPr/>
            <p:nvPr/>
          </p:nvSpPr>
          <p:spPr>
            <a:xfrm>
              <a:off x="616425" y="2329600"/>
              <a:ext cx="361700" cy="388475"/>
            </a:xfrm>
            <a:custGeom>
              <a:rect b="b" l="l" r="r" t="t"/>
              <a:pathLst>
                <a:path extrusionOk="0" fill="none" h="15539" w="14468">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3"/>
            <p:cNvSpPr/>
            <p:nvPr/>
          </p:nvSpPr>
          <p:spPr>
            <a:xfrm>
              <a:off x="704725" y="2545750"/>
              <a:ext cx="185125" cy="25"/>
            </a:xfrm>
            <a:custGeom>
              <a:rect b="b" l="l" r="r" t="t"/>
              <a:pathLst>
                <a:path extrusionOk="0" fill="none" h="1" w="7405">
                  <a:moveTo>
                    <a:pt x="7404"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3"/>
            <p:cNvSpPr/>
            <p:nvPr/>
          </p:nvSpPr>
          <p:spPr>
            <a:xfrm>
              <a:off x="811875" y="2626125"/>
              <a:ext cx="31075" cy="31075"/>
            </a:xfrm>
            <a:custGeom>
              <a:rect b="b" l="l" r="r" t="t"/>
              <a:pathLst>
                <a:path extrusionOk="0" fill="none" h="1243" w="1243">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3"/>
            <p:cNvSpPr/>
            <p:nvPr/>
          </p:nvSpPr>
          <p:spPr>
            <a:xfrm>
              <a:off x="751000" y="2568275"/>
              <a:ext cx="54200" cy="53600"/>
            </a:xfrm>
            <a:custGeom>
              <a:rect b="b" l="l" r="r" t="t"/>
              <a:pathLst>
                <a:path extrusionOk="0" fill="none" h="2144" w="2168">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3"/>
            <p:cNvSpPr/>
            <p:nvPr/>
          </p:nvSpPr>
          <p:spPr>
            <a:xfrm>
              <a:off x="769875" y="2662650"/>
              <a:ext cx="23775" cy="23775"/>
            </a:xfrm>
            <a:custGeom>
              <a:rect b="b" l="l" r="r" t="t"/>
              <a:pathLst>
                <a:path extrusionOk="0" fill="none" h="951" w="951">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3"/>
            <p:cNvSpPr/>
            <p:nvPr/>
          </p:nvSpPr>
          <p:spPr>
            <a:xfrm>
              <a:off x="799700" y="2503125"/>
              <a:ext cx="24375" cy="23775"/>
            </a:xfrm>
            <a:custGeom>
              <a:rect b="b" l="l" r="r" t="t"/>
              <a:pathLst>
                <a:path extrusionOk="0" fill="none" h="951" w="975">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3"/>
            <p:cNvSpPr/>
            <p:nvPr/>
          </p:nvSpPr>
          <p:spPr>
            <a:xfrm>
              <a:off x="766825" y="2388050"/>
              <a:ext cx="60925" cy="25"/>
            </a:xfrm>
            <a:custGeom>
              <a:rect b="b" l="l" r="r" t="t"/>
              <a:pathLst>
                <a:path extrusionOk="0" fill="none" h="1" w="2437">
                  <a:moveTo>
                    <a:pt x="2436"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3"/>
            <p:cNvSpPr/>
            <p:nvPr/>
          </p:nvSpPr>
          <p:spPr>
            <a:xfrm>
              <a:off x="769875" y="2456250"/>
              <a:ext cx="31075" cy="31075"/>
            </a:xfrm>
            <a:custGeom>
              <a:rect b="b" l="l" r="r" t="t"/>
              <a:pathLst>
                <a:path extrusionOk="0" fill="none" h="1243" w="1243">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73"/>
          <p:cNvGrpSpPr/>
          <p:nvPr/>
        </p:nvGrpSpPr>
        <p:grpSpPr>
          <a:xfrm>
            <a:off x="927557" y="2088866"/>
            <a:ext cx="320378" cy="320378"/>
            <a:chOff x="1278900" y="2333250"/>
            <a:chExt cx="381175" cy="381175"/>
          </a:xfrm>
        </p:grpSpPr>
        <p:sp>
          <p:nvSpPr>
            <p:cNvPr id="565" name="Google Shape;565;p73"/>
            <p:cNvSpPr/>
            <p:nvPr/>
          </p:nvSpPr>
          <p:spPr>
            <a:xfrm>
              <a:off x="1278900" y="2333250"/>
              <a:ext cx="381175" cy="381175"/>
            </a:xfrm>
            <a:custGeom>
              <a:rect b="b" l="l" r="r" t="t"/>
              <a:pathLst>
                <a:path extrusionOk="0" fill="none" h="15247" w="15247">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3"/>
            <p:cNvSpPr/>
            <p:nvPr/>
          </p:nvSpPr>
          <p:spPr>
            <a:xfrm>
              <a:off x="1525475"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3"/>
            <p:cNvSpPr/>
            <p:nvPr/>
          </p:nvSpPr>
          <p:spPr>
            <a:xfrm>
              <a:off x="1369600"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3"/>
            <p:cNvSpPr/>
            <p:nvPr/>
          </p:nvSpPr>
          <p:spPr>
            <a:xfrm>
              <a:off x="1369600" y="2604200"/>
              <a:ext cx="199750" cy="40825"/>
            </a:xfrm>
            <a:custGeom>
              <a:rect b="b" l="l" r="r" t="t"/>
              <a:pathLst>
                <a:path extrusionOk="0" fill="none" h="1633" w="799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73"/>
          <p:cNvGrpSpPr/>
          <p:nvPr/>
        </p:nvGrpSpPr>
        <p:grpSpPr>
          <a:xfrm>
            <a:off x="1492520" y="2088866"/>
            <a:ext cx="320399" cy="320378"/>
            <a:chOff x="1951075" y="2333250"/>
            <a:chExt cx="381200" cy="381175"/>
          </a:xfrm>
        </p:grpSpPr>
        <p:sp>
          <p:nvSpPr>
            <p:cNvPr id="570" name="Google Shape;570;p73"/>
            <p:cNvSpPr/>
            <p:nvPr/>
          </p:nvSpPr>
          <p:spPr>
            <a:xfrm>
              <a:off x="1951075" y="2333250"/>
              <a:ext cx="381200" cy="381175"/>
            </a:xfrm>
            <a:custGeom>
              <a:rect b="b" l="l" r="r" t="t"/>
              <a:pathLst>
                <a:path extrusionOk="0" fill="none" h="15247" w="15248">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3"/>
            <p:cNvSpPr/>
            <p:nvPr/>
          </p:nvSpPr>
          <p:spPr>
            <a:xfrm>
              <a:off x="2197675" y="2503125"/>
              <a:ext cx="43875" cy="47525"/>
            </a:xfrm>
            <a:custGeom>
              <a:rect b="b" l="l" r="r" t="t"/>
              <a:pathLst>
                <a:path extrusionOk="0" fill="none" h="1901" w="1755">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3"/>
            <p:cNvSpPr/>
            <p:nvPr/>
          </p:nvSpPr>
          <p:spPr>
            <a:xfrm>
              <a:off x="2041800"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73"/>
            <p:cNvSpPr/>
            <p:nvPr/>
          </p:nvSpPr>
          <p:spPr>
            <a:xfrm>
              <a:off x="2041800" y="2584100"/>
              <a:ext cx="199750" cy="41425"/>
            </a:xfrm>
            <a:custGeom>
              <a:rect b="b" l="l" r="r" t="t"/>
              <a:pathLst>
                <a:path extrusionOk="0" fill="none" h="1657" w="799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73"/>
          <p:cNvGrpSpPr/>
          <p:nvPr/>
        </p:nvGrpSpPr>
        <p:grpSpPr>
          <a:xfrm>
            <a:off x="2057504" y="2088866"/>
            <a:ext cx="320378" cy="320378"/>
            <a:chOff x="2623275" y="2333250"/>
            <a:chExt cx="381175" cy="381175"/>
          </a:xfrm>
        </p:grpSpPr>
        <p:sp>
          <p:nvSpPr>
            <p:cNvPr id="575" name="Google Shape;575;p73"/>
            <p:cNvSpPr/>
            <p:nvPr/>
          </p:nvSpPr>
          <p:spPr>
            <a:xfrm>
              <a:off x="2623275" y="2333250"/>
              <a:ext cx="381175" cy="381175"/>
            </a:xfrm>
            <a:custGeom>
              <a:rect b="b" l="l" r="r" t="t"/>
              <a:pathLst>
                <a:path extrusionOk="0" fill="none" h="15247" w="15247">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3"/>
            <p:cNvSpPr/>
            <p:nvPr/>
          </p:nvSpPr>
          <p:spPr>
            <a:xfrm>
              <a:off x="2869875" y="2503125"/>
              <a:ext cx="43875" cy="47525"/>
            </a:xfrm>
            <a:custGeom>
              <a:rect b="b" l="l" r="r" t="t"/>
              <a:pathLst>
                <a:path extrusionOk="0" fill="none" h="1901" w="1755">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3"/>
            <p:cNvSpPr/>
            <p:nvPr/>
          </p:nvSpPr>
          <p:spPr>
            <a:xfrm>
              <a:off x="2714000" y="2503125"/>
              <a:ext cx="43875" cy="47525"/>
            </a:xfrm>
            <a:custGeom>
              <a:rect b="b" l="l" r="r" t="t"/>
              <a:pathLst>
                <a:path extrusionOk="0" fill="none" h="1901" w="1755">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3"/>
            <p:cNvSpPr/>
            <p:nvPr/>
          </p:nvSpPr>
          <p:spPr>
            <a:xfrm>
              <a:off x="2810200" y="2595675"/>
              <a:ext cx="99875" cy="31075"/>
            </a:xfrm>
            <a:custGeom>
              <a:rect b="b" l="l" r="r" t="t"/>
              <a:pathLst>
                <a:path extrusionOk="0" fill="none" h="1243" w="3995">
                  <a:moveTo>
                    <a:pt x="1" y="1242"/>
                  </a:moveTo>
                  <a:lnTo>
                    <a:pt x="399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73"/>
          <p:cNvGrpSpPr/>
          <p:nvPr/>
        </p:nvGrpSpPr>
        <p:grpSpPr>
          <a:xfrm>
            <a:off x="2697209" y="2033603"/>
            <a:ext cx="170937" cy="426827"/>
            <a:chOff x="3384375" y="2267500"/>
            <a:chExt cx="203375" cy="507825"/>
          </a:xfrm>
        </p:grpSpPr>
        <p:sp>
          <p:nvSpPr>
            <p:cNvPr id="580" name="Google Shape;580;p73"/>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73"/>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 name="Google Shape;582;p73"/>
          <p:cNvGrpSpPr/>
          <p:nvPr/>
        </p:nvGrpSpPr>
        <p:grpSpPr>
          <a:xfrm>
            <a:off x="3842516" y="2087836"/>
            <a:ext cx="140237" cy="318339"/>
            <a:chOff x="4747025" y="2332025"/>
            <a:chExt cx="166850" cy="378750"/>
          </a:xfrm>
        </p:grpSpPr>
        <p:sp>
          <p:nvSpPr>
            <p:cNvPr id="583" name="Google Shape;583;p73"/>
            <p:cNvSpPr/>
            <p:nvPr/>
          </p:nvSpPr>
          <p:spPr>
            <a:xfrm>
              <a:off x="4747025" y="2427025"/>
              <a:ext cx="166850" cy="283750"/>
            </a:xfrm>
            <a:custGeom>
              <a:rect b="b" l="l" r="r" t="t"/>
              <a:pathLst>
                <a:path extrusionOk="0" fill="none" h="11350" w="6674">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73"/>
            <p:cNvSpPr/>
            <p:nvPr/>
          </p:nvSpPr>
          <p:spPr>
            <a:xfrm>
              <a:off x="4792100" y="2332025"/>
              <a:ext cx="76725" cy="84050"/>
            </a:xfrm>
            <a:custGeom>
              <a:rect b="b" l="l" r="r" t="t"/>
              <a:pathLst>
                <a:path extrusionOk="0" fill="none" h="3362" w="3069">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73"/>
          <p:cNvGrpSpPr/>
          <p:nvPr/>
        </p:nvGrpSpPr>
        <p:grpSpPr>
          <a:xfrm>
            <a:off x="3274990" y="2035641"/>
            <a:ext cx="145343" cy="422729"/>
            <a:chOff x="4071800" y="2269925"/>
            <a:chExt cx="172925" cy="502950"/>
          </a:xfrm>
        </p:grpSpPr>
        <p:sp>
          <p:nvSpPr>
            <p:cNvPr id="586" name="Google Shape;586;p73"/>
            <p:cNvSpPr/>
            <p:nvPr/>
          </p:nvSpPr>
          <p:spPr>
            <a:xfrm>
              <a:off x="4118075" y="2269925"/>
              <a:ext cx="80375" cy="91350"/>
            </a:xfrm>
            <a:custGeom>
              <a:rect b="b" l="l" r="r" t="t"/>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73"/>
            <p:cNvSpPr/>
            <p:nvPr/>
          </p:nvSpPr>
          <p:spPr>
            <a:xfrm>
              <a:off x="4071800" y="2372825"/>
              <a:ext cx="172925" cy="400050"/>
            </a:xfrm>
            <a:custGeom>
              <a:rect b="b" l="l" r="r" t="t"/>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 name="Google Shape;588;p73"/>
          <p:cNvSpPr/>
          <p:nvPr/>
        </p:nvSpPr>
        <p:spPr>
          <a:xfrm>
            <a:off x="4317611" y="2080241"/>
            <a:ext cx="320378" cy="337776"/>
          </a:xfrm>
          <a:custGeom>
            <a:rect b="b" l="l" r="r" t="t"/>
            <a:pathLst>
              <a:path extrusionOk="0" fill="none" h="16075" w="15247">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 name="Google Shape;589;p73"/>
          <p:cNvGrpSpPr/>
          <p:nvPr/>
        </p:nvGrpSpPr>
        <p:grpSpPr>
          <a:xfrm>
            <a:off x="4872696" y="2086302"/>
            <a:ext cx="345971" cy="325505"/>
            <a:chOff x="5972700" y="2330200"/>
            <a:chExt cx="411625" cy="387275"/>
          </a:xfrm>
        </p:grpSpPr>
        <p:sp>
          <p:nvSpPr>
            <p:cNvPr id="590" name="Google Shape;590;p73"/>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3"/>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73"/>
          <p:cNvGrpSpPr/>
          <p:nvPr/>
        </p:nvGrpSpPr>
        <p:grpSpPr>
          <a:xfrm>
            <a:off x="467993" y="2614431"/>
            <a:ext cx="109538" cy="399195"/>
            <a:chOff x="732125" y="2958550"/>
            <a:chExt cx="130325" cy="474950"/>
          </a:xfrm>
        </p:grpSpPr>
        <p:sp>
          <p:nvSpPr>
            <p:cNvPr id="593" name="Google Shape;593;p73"/>
            <p:cNvSpPr/>
            <p:nvPr/>
          </p:nvSpPr>
          <p:spPr>
            <a:xfrm>
              <a:off x="732125" y="2958550"/>
              <a:ext cx="130325" cy="474950"/>
            </a:xfrm>
            <a:custGeom>
              <a:rect b="b" l="l" r="r" t="t"/>
              <a:pathLst>
                <a:path extrusionOk="0" fill="none" h="18998" w="5213">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3"/>
            <p:cNvSpPr/>
            <p:nvPr/>
          </p:nvSpPr>
          <p:spPr>
            <a:xfrm>
              <a:off x="756475" y="3090675"/>
              <a:ext cx="81625" cy="318475"/>
            </a:xfrm>
            <a:custGeom>
              <a:rect b="b" l="l" r="r" t="t"/>
              <a:pathLst>
                <a:path extrusionOk="0" fill="none" h="12739" w="3265">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73"/>
            <p:cNvSpPr/>
            <p:nvPr/>
          </p:nvSpPr>
          <p:spPr>
            <a:xfrm>
              <a:off x="802750" y="3129050"/>
              <a:ext cx="13425" cy="25"/>
            </a:xfrm>
            <a:custGeom>
              <a:rect b="b" l="l" r="r" t="t"/>
              <a:pathLst>
                <a:path extrusionOk="0" fill="none" h="1" w="537">
                  <a:moveTo>
                    <a:pt x="536"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73"/>
            <p:cNvSpPr/>
            <p:nvPr/>
          </p:nvSpPr>
          <p:spPr>
            <a:xfrm>
              <a:off x="802750" y="3162525"/>
              <a:ext cx="13425" cy="25"/>
            </a:xfrm>
            <a:custGeom>
              <a:rect b="b" l="l" r="r" t="t"/>
              <a:pathLst>
                <a:path extrusionOk="0" fill="none" h="1" w="537">
                  <a:moveTo>
                    <a:pt x="536"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73"/>
            <p:cNvSpPr/>
            <p:nvPr/>
          </p:nvSpPr>
          <p:spPr>
            <a:xfrm>
              <a:off x="802750" y="3196025"/>
              <a:ext cx="13425" cy="25"/>
            </a:xfrm>
            <a:custGeom>
              <a:rect b="b" l="l" r="r" t="t"/>
              <a:pathLst>
                <a:path extrusionOk="0" fill="none" h="1" w="537">
                  <a:moveTo>
                    <a:pt x="536"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3"/>
            <p:cNvSpPr/>
            <p:nvPr/>
          </p:nvSpPr>
          <p:spPr>
            <a:xfrm>
              <a:off x="802750" y="3229500"/>
              <a:ext cx="13425" cy="25"/>
            </a:xfrm>
            <a:custGeom>
              <a:rect b="b" l="l" r="r" t="t"/>
              <a:pathLst>
                <a:path extrusionOk="0" fill="none" h="1" w="537">
                  <a:moveTo>
                    <a:pt x="536"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73"/>
            <p:cNvSpPr/>
            <p:nvPr/>
          </p:nvSpPr>
          <p:spPr>
            <a:xfrm>
              <a:off x="802750" y="3263000"/>
              <a:ext cx="13425" cy="25"/>
            </a:xfrm>
            <a:custGeom>
              <a:rect b="b" l="l" r="r" t="t"/>
              <a:pathLst>
                <a:path extrusionOk="0" fill="none" h="1" w="537">
                  <a:moveTo>
                    <a:pt x="536"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73"/>
            <p:cNvSpPr/>
            <p:nvPr/>
          </p:nvSpPr>
          <p:spPr>
            <a:xfrm>
              <a:off x="802750" y="3296475"/>
              <a:ext cx="13425" cy="25"/>
            </a:xfrm>
            <a:custGeom>
              <a:rect b="b" l="l" r="r" t="t"/>
              <a:pathLst>
                <a:path extrusionOk="0" fill="none" h="1" w="537">
                  <a:moveTo>
                    <a:pt x="536"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 name="Google Shape;601;p73"/>
          <p:cNvSpPr/>
          <p:nvPr/>
        </p:nvSpPr>
        <p:spPr>
          <a:xfrm>
            <a:off x="1484913" y="2598660"/>
            <a:ext cx="335738" cy="430924"/>
          </a:xfrm>
          <a:custGeom>
            <a:rect b="b" l="l" r="r" t="t"/>
            <a:pathLst>
              <a:path extrusionOk="0" fill="none" h="20508" w="15978">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3"/>
          <p:cNvSpPr/>
          <p:nvPr/>
        </p:nvSpPr>
        <p:spPr>
          <a:xfrm>
            <a:off x="963405" y="2598660"/>
            <a:ext cx="248746" cy="430924"/>
          </a:xfrm>
          <a:custGeom>
            <a:rect b="b" l="l" r="r" t="t"/>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 name="Google Shape;603;p73"/>
          <p:cNvGrpSpPr/>
          <p:nvPr/>
        </p:nvGrpSpPr>
        <p:grpSpPr>
          <a:xfrm>
            <a:off x="2023737" y="2627227"/>
            <a:ext cx="387933" cy="367467"/>
            <a:chOff x="2583100" y="2973775"/>
            <a:chExt cx="461550" cy="437200"/>
          </a:xfrm>
        </p:grpSpPr>
        <p:sp>
          <p:nvSpPr>
            <p:cNvPr id="604" name="Google Shape;604;p73"/>
            <p:cNvSpPr/>
            <p:nvPr/>
          </p:nvSpPr>
          <p:spPr>
            <a:xfrm>
              <a:off x="2701225" y="3315975"/>
              <a:ext cx="225300" cy="95000"/>
            </a:xfrm>
            <a:custGeom>
              <a:rect b="b" l="l" r="r" t="t"/>
              <a:pathLst>
                <a:path extrusionOk="0" fill="none" h="3800" w="9012">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73"/>
            <p:cNvSpPr/>
            <p:nvPr/>
          </p:nvSpPr>
          <p:spPr>
            <a:xfrm>
              <a:off x="2583100" y="2973775"/>
              <a:ext cx="461550" cy="336125"/>
            </a:xfrm>
            <a:custGeom>
              <a:rect b="b" l="l" r="r" t="t"/>
              <a:pathLst>
                <a:path extrusionOk="0" fill="none" h="13445" w="18462">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 name="Google Shape;606;p73"/>
          <p:cNvSpPr/>
          <p:nvPr/>
        </p:nvSpPr>
        <p:spPr>
          <a:xfrm>
            <a:off x="3734681" y="2636022"/>
            <a:ext cx="356204" cy="356204"/>
          </a:xfrm>
          <a:custGeom>
            <a:rect b="b" l="l" r="r" t="t"/>
            <a:pathLst>
              <a:path extrusionOk="0" fill="none" h="16952" w="16952">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 name="Google Shape;607;p73"/>
          <p:cNvGrpSpPr/>
          <p:nvPr/>
        </p:nvGrpSpPr>
        <p:grpSpPr>
          <a:xfrm>
            <a:off x="4263186" y="2655384"/>
            <a:ext cx="435022" cy="323445"/>
            <a:chOff x="5247525" y="3007275"/>
            <a:chExt cx="517575" cy="384825"/>
          </a:xfrm>
        </p:grpSpPr>
        <p:sp>
          <p:nvSpPr>
            <p:cNvPr id="608" name="Google Shape;608;p73"/>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73"/>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73"/>
          <p:cNvGrpSpPr/>
          <p:nvPr/>
        </p:nvGrpSpPr>
        <p:grpSpPr>
          <a:xfrm>
            <a:off x="3174172" y="2636956"/>
            <a:ext cx="342882" cy="350068"/>
            <a:chOff x="3951850" y="2985350"/>
            <a:chExt cx="407950" cy="416500"/>
          </a:xfrm>
        </p:grpSpPr>
        <p:sp>
          <p:nvSpPr>
            <p:cNvPr id="611" name="Google Shape;611;p73"/>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73"/>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73"/>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73"/>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73"/>
          <p:cNvGrpSpPr/>
          <p:nvPr/>
        </p:nvGrpSpPr>
        <p:grpSpPr>
          <a:xfrm>
            <a:off x="330844" y="3226504"/>
            <a:ext cx="397136" cy="305017"/>
            <a:chOff x="568950" y="3686775"/>
            <a:chExt cx="472500" cy="362900"/>
          </a:xfrm>
        </p:grpSpPr>
        <p:sp>
          <p:nvSpPr>
            <p:cNvPr id="616" name="Google Shape;616;p73"/>
            <p:cNvSpPr/>
            <p:nvPr/>
          </p:nvSpPr>
          <p:spPr>
            <a:xfrm>
              <a:off x="568950" y="3686775"/>
              <a:ext cx="472500" cy="362900"/>
            </a:xfrm>
            <a:custGeom>
              <a:rect b="b" l="l" r="r" t="t"/>
              <a:pathLst>
                <a:path extrusionOk="0" fill="none" h="14516" w="1890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73"/>
            <p:cNvSpPr/>
            <p:nvPr/>
          </p:nvSpPr>
          <p:spPr>
            <a:xfrm>
              <a:off x="645650" y="3820725"/>
              <a:ext cx="34125" cy="34125"/>
            </a:xfrm>
            <a:custGeom>
              <a:rect b="b" l="l" r="r" t="t"/>
              <a:pathLst>
                <a:path extrusionOk="0" fill="none" h="1365" w="1365">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73"/>
            <p:cNvSpPr/>
            <p:nvPr/>
          </p:nvSpPr>
          <p:spPr>
            <a:xfrm>
              <a:off x="747950" y="3753750"/>
              <a:ext cx="85275" cy="12200"/>
            </a:xfrm>
            <a:custGeom>
              <a:rect b="b" l="l" r="r" t="t"/>
              <a:pathLst>
                <a:path extrusionOk="0" fill="none" h="488" w="3411">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 name="Google Shape;619;p73"/>
          <p:cNvSpPr/>
          <p:nvPr/>
        </p:nvSpPr>
        <p:spPr>
          <a:xfrm>
            <a:off x="4907686" y="2619652"/>
            <a:ext cx="270221" cy="388962"/>
          </a:xfrm>
          <a:custGeom>
            <a:rect b="b" l="l" r="r" t="t"/>
            <a:pathLst>
              <a:path extrusionOk="0" fill="none" h="18511" w="1286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 name="Google Shape;620;p73"/>
          <p:cNvGrpSpPr/>
          <p:nvPr/>
        </p:nvGrpSpPr>
        <p:grpSpPr>
          <a:xfrm>
            <a:off x="898896" y="3252097"/>
            <a:ext cx="377700" cy="253852"/>
            <a:chOff x="1244800" y="3717225"/>
            <a:chExt cx="449375" cy="302025"/>
          </a:xfrm>
        </p:grpSpPr>
        <p:sp>
          <p:nvSpPr>
            <p:cNvPr id="621" name="Google Shape;621;p73"/>
            <p:cNvSpPr/>
            <p:nvPr/>
          </p:nvSpPr>
          <p:spPr>
            <a:xfrm>
              <a:off x="1244800" y="3717225"/>
              <a:ext cx="449375" cy="302025"/>
            </a:xfrm>
            <a:custGeom>
              <a:rect b="b" l="l" r="r" t="t"/>
              <a:pathLst>
                <a:path extrusionOk="0" fill="none" h="12081" w="17975">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73"/>
            <p:cNvSpPr/>
            <p:nvPr/>
          </p:nvSpPr>
          <p:spPr>
            <a:xfrm>
              <a:off x="1244800" y="3795150"/>
              <a:ext cx="449375" cy="25"/>
            </a:xfrm>
            <a:custGeom>
              <a:rect b="b" l="l" r="r" t="t"/>
              <a:pathLst>
                <a:path extrusionOk="0" fill="none" h="1" w="17975">
                  <a:moveTo>
                    <a:pt x="17974"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73"/>
            <p:cNvSpPr/>
            <p:nvPr/>
          </p:nvSpPr>
          <p:spPr>
            <a:xfrm>
              <a:off x="1244800" y="3853000"/>
              <a:ext cx="449375" cy="25"/>
            </a:xfrm>
            <a:custGeom>
              <a:rect b="b" l="l" r="r" t="t"/>
              <a:pathLst>
                <a:path extrusionOk="0" fill="none" h="1" w="17975">
                  <a:moveTo>
                    <a:pt x="0" y="0"/>
                  </a:moveTo>
                  <a:lnTo>
                    <a:pt x="17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73"/>
            <p:cNvSpPr/>
            <p:nvPr/>
          </p:nvSpPr>
          <p:spPr>
            <a:xfrm>
              <a:off x="1302625" y="3893800"/>
              <a:ext cx="161375" cy="25"/>
            </a:xfrm>
            <a:custGeom>
              <a:rect b="b" l="l" r="r" t="t"/>
              <a:pathLst>
                <a:path extrusionOk="0" fill="none" h="1" w="6455">
                  <a:moveTo>
                    <a:pt x="6455"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3"/>
            <p:cNvSpPr/>
            <p:nvPr/>
          </p:nvSpPr>
          <p:spPr>
            <a:xfrm>
              <a:off x="1302625" y="3933975"/>
              <a:ext cx="110250" cy="25"/>
            </a:xfrm>
            <a:custGeom>
              <a:rect b="b" l="l" r="r" t="t"/>
              <a:pathLst>
                <a:path extrusionOk="0" fill="none" h="1" w="4410">
                  <a:moveTo>
                    <a:pt x="4409" y="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3"/>
            <p:cNvSpPr/>
            <p:nvPr/>
          </p:nvSpPr>
          <p:spPr>
            <a:xfrm>
              <a:off x="1572975" y="3899875"/>
              <a:ext cx="62125" cy="40225"/>
            </a:xfrm>
            <a:custGeom>
              <a:rect b="b" l="l" r="r" t="t"/>
              <a:pathLst>
                <a:path extrusionOk="0" fill="none" h="1609" w="2485">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73"/>
          <p:cNvGrpSpPr/>
          <p:nvPr/>
        </p:nvGrpSpPr>
        <p:grpSpPr>
          <a:xfrm>
            <a:off x="1468986" y="3232639"/>
            <a:ext cx="367467" cy="287115"/>
            <a:chOff x="1923075" y="3694075"/>
            <a:chExt cx="437200" cy="341600"/>
          </a:xfrm>
        </p:grpSpPr>
        <p:sp>
          <p:nvSpPr>
            <p:cNvPr id="628" name="Google Shape;628;p73"/>
            <p:cNvSpPr/>
            <p:nvPr/>
          </p:nvSpPr>
          <p:spPr>
            <a:xfrm>
              <a:off x="2247600" y="3983300"/>
              <a:ext cx="52400" cy="52375"/>
            </a:xfrm>
            <a:custGeom>
              <a:rect b="b" l="l" r="r" t="t"/>
              <a:pathLst>
                <a:path extrusionOk="0" fill="none" h="2095" w="2096">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73"/>
            <p:cNvSpPr/>
            <p:nvPr/>
          </p:nvSpPr>
          <p:spPr>
            <a:xfrm>
              <a:off x="2035100" y="3983300"/>
              <a:ext cx="52400" cy="52375"/>
            </a:xfrm>
            <a:custGeom>
              <a:rect b="b" l="l" r="r" t="t"/>
              <a:pathLst>
                <a:path extrusionOk="0" fill="none" h="2095" w="2096">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3"/>
            <p:cNvSpPr/>
            <p:nvPr/>
          </p:nvSpPr>
          <p:spPr>
            <a:xfrm>
              <a:off x="1923075" y="3694075"/>
              <a:ext cx="437200" cy="280100"/>
            </a:xfrm>
            <a:custGeom>
              <a:rect b="b" l="l" r="r" t="t"/>
              <a:pathLst>
                <a:path extrusionOk="0" fill="none" h="11204" w="17488">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3"/>
            <p:cNvSpPr/>
            <p:nvPr/>
          </p:nvSpPr>
          <p:spPr>
            <a:xfrm>
              <a:off x="2261000" y="3781750"/>
              <a:ext cx="48725" cy="108400"/>
            </a:xfrm>
            <a:custGeom>
              <a:rect b="b" l="l" r="r" t="t"/>
              <a:pathLst>
                <a:path extrusionOk="0" fill="none" h="4336" w="1949">
                  <a:moveTo>
                    <a:pt x="1" y="4336"/>
                  </a:moveTo>
                  <a:lnTo>
                    <a:pt x="1949"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3"/>
            <p:cNvSpPr/>
            <p:nvPr/>
          </p:nvSpPr>
          <p:spPr>
            <a:xfrm>
              <a:off x="2225675" y="3780550"/>
              <a:ext cx="32300" cy="113875"/>
            </a:xfrm>
            <a:custGeom>
              <a:rect b="b" l="l" r="r" t="t"/>
              <a:pathLst>
                <a:path extrusionOk="0" fill="none" h="4555" w="1292">
                  <a:moveTo>
                    <a:pt x="1" y="4554"/>
                  </a:moveTo>
                  <a:lnTo>
                    <a:pt x="1292"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3"/>
            <p:cNvSpPr/>
            <p:nvPr/>
          </p:nvSpPr>
          <p:spPr>
            <a:xfrm>
              <a:off x="2190375" y="3779325"/>
              <a:ext cx="15850" cy="119350"/>
            </a:xfrm>
            <a:custGeom>
              <a:rect b="b" l="l" r="r" t="t"/>
              <a:pathLst>
                <a:path extrusionOk="0" fill="none" h="4774" w="634">
                  <a:moveTo>
                    <a:pt x="0" y="4774"/>
                  </a:moveTo>
                  <a:lnTo>
                    <a:pt x="63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73"/>
            <p:cNvSpPr/>
            <p:nvPr/>
          </p:nvSpPr>
          <p:spPr>
            <a:xfrm>
              <a:off x="2154450" y="3777500"/>
              <a:ext cx="1250" cy="126050"/>
            </a:xfrm>
            <a:custGeom>
              <a:rect b="b" l="l" r="r" t="t"/>
              <a:pathLst>
                <a:path extrusionOk="0" fill="none" h="5042" w="50">
                  <a:moveTo>
                    <a:pt x="49" y="5042"/>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3"/>
            <p:cNvSpPr/>
            <p:nvPr/>
          </p:nvSpPr>
          <p:spPr>
            <a:xfrm>
              <a:off x="2103300" y="3776275"/>
              <a:ext cx="17075" cy="131550"/>
            </a:xfrm>
            <a:custGeom>
              <a:rect b="b" l="l" r="r" t="t"/>
              <a:pathLst>
                <a:path extrusionOk="0" fill="none" h="5262" w="683">
                  <a:moveTo>
                    <a:pt x="683" y="526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3"/>
            <p:cNvSpPr/>
            <p:nvPr/>
          </p:nvSpPr>
          <p:spPr>
            <a:xfrm>
              <a:off x="2051550" y="3775050"/>
              <a:ext cx="34125" cy="137025"/>
            </a:xfrm>
            <a:custGeom>
              <a:rect b="b" l="l" r="r" t="t"/>
              <a:pathLst>
                <a:path extrusionOk="0" fill="none" h="5481" w="1365">
                  <a:moveTo>
                    <a:pt x="1364" y="548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73"/>
          <p:cNvGrpSpPr/>
          <p:nvPr/>
        </p:nvGrpSpPr>
        <p:grpSpPr>
          <a:xfrm>
            <a:off x="2037542" y="3228038"/>
            <a:ext cx="360301" cy="295814"/>
            <a:chOff x="2599525" y="3688600"/>
            <a:chExt cx="428675" cy="351950"/>
          </a:xfrm>
        </p:grpSpPr>
        <p:sp>
          <p:nvSpPr>
            <p:cNvPr id="638" name="Google Shape;638;p73"/>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3"/>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3"/>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73"/>
          <p:cNvGrpSpPr/>
          <p:nvPr/>
        </p:nvGrpSpPr>
        <p:grpSpPr>
          <a:xfrm>
            <a:off x="2619925" y="3207571"/>
            <a:ext cx="333700" cy="329077"/>
            <a:chOff x="3292425" y="3664250"/>
            <a:chExt cx="397025" cy="391525"/>
          </a:xfrm>
        </p:grpSpPr>
        <p:sp>
          <p:nvSpPr>
            <p:cNvPr id="642" name="Google Shape;642;p73"/>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73"/>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73"/>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73"/>
          <p:cNvGrpSpPr/>
          <p:nvPr/>
        </p:nvGrpSpPr>
        <p:grpSpPr>
          <a:xfrm>
            <a:off x="3157782" y="3250038"/>
            <a:ext cx="369526" cy="268183"/>
            <a:chOff x="3932350" y="3714775"/>
            <a:chExt cx="439650" cy="319075"/>
          </a:xfrm>
        </p:grpSpPr>
        <p:sp>
          <p:nvSpPr>
            <p:cNvPr id="646" name="Google Shape;646;p73"/>
            <p:cNvSpPr/>
            <p:nvPr/>
          </p:nvSpPr>
          <p:spPr>
            <a:xfrm>
              <a:off x="3932350" y="3714775"/>
              <a:ext cx="439650" cy="319075"/>
            </a:xfrm>
            <a:custGeom>
              <a:rect b="b" l="l" r="r" t="t"/>
              <a:pathLst>
                <a:path extrusionOk="0" fill="none" h="12763" w="17586">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73"/>
            <p:cNvSpPr/>
            <p:nvPr/>
          </p:nvSpPr>
          <p:spPr>
            <a:xfrm>
              <a:off x="3970100" y="3862750"/>
              <a:ext cx="77350" cy="132750"/>
            </a:xfrm>
            <a:custGeom>
              <a:rect b="b" l="l" r="r" t="t"/>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73"/>
            <p:cNvSpPr/>
            <p:nvPr/>
          </p:nvSpPr>
          <p:spPr>
            <a:xfrm>
              <a:off x="4278800" y="3862750"/>
              <a:ext cx="77350" cy="132750"/>
            </a:xfrm>
            <a:custGeom>
              <a:rect b="b" l="l" r="r" t="t"/>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3"/>
            <p:cNvSpPr/>
            <p:nvPr/>
          </p:nvSpPr>
          <p:spPr>
            <a:xfrm>
              <a:off x="4073000" y="3716600"/>
              <a:ext cx="77350" cy="278900"/>
            </a:xfrm>
            <a:custGeom>
              <a:rect b="b" l="l" r="r" t="t"/>
              <a:pathLst>
                <a:path extrusionOk="0" fill="none" h="11156" w="3094">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3"/>
            <p:cNvSpPr/>
            <p:nvPr/>
          </p:nvSpPr>
          <p:spPr>
            <a:xfrm>
              <a:off x="4175900" y="3787250"/>
              <a:ext cx="77350" cy="208250"/>
            </a:xfrm>
            <a:custGeom>
              <a:rect b="b" l="l" r="r" t="t"/>
              <a:pathLst>
                <a:path extrusionOk="0" fill="none" h="8330" w="3094">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73"/>
          <p:cNvGrpSpPr/>
          <p:nvPr/>
        </p:nvGrpSpPr>
        <p:grpSpPr>
          <a:xfrm>
            <a:off x="3722766" y="3250038"/>
            <a:ext cx="369505" cy="268183"/>
            <a:chOff x="4604550" y="3714775"/>
            <a:chExt cx="439625" cy="319075"/>
          </a:xfrm>
        </p:grpSpPr>
        <p:sp>
          <p:nvSpPr>
            <p:cNvPr id="652" name="Google Shape;652;p73"/>
            <p:cNvSpPr/>
            <p:nvPr/>
          </p:nvSpPr>
          <p:spPr>
            <a:xfrm>
              <a:off x="4604550" y="3714775"/>
              <a:ext cx="439625" cy="319075"/>
            </a:xfrm>
            <a:custGeom>
              <a:rect b="b" l="l" r="r" t="t"/>
              <a:pathLst>
                <a:path extrusionOk="0" fill="none" h="12763" w="17585">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73"/>
            <p:cNvSpPr/>
            <p:nvPr/>
          </p:nvSpPr>
          <p:spPr>
            <a:xfrm>
              <a:off x="4647175" y="3761675"/>
              <a:ext cx="354400" cy="213725"/>
            </a:xfrm>
            <a:custGeom>
              <a:rect b="b" l="l" r="r" t="t"/>
              <a:pathLst>
                <a:path extrusionOk="0" fill="none" h="8549" w="14176">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 name="Google Shape;654;p73"/>
          <p:cNvGrpSpPr/>
          <p:nvPr/>
        </p:nvGrpSpPr>
        <p:grpSpPr>
          <a:xfrm>
            <a:off x="4301051" y="3222406"/>
            <a:ext cx="353136" cy="313738"/>
            <a:chOff x="5292575" y="3681900"/>
            <a:chExt cx="420150" cy="373275"/>
          </a:xfrm>
        </p:grpSpPr>
        <p:sp>
          <p:nvSpPr>
            <p:cNvPr id="655" name="Google Shape;655;p73"/>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73"/>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73"/>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3"/>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73"/>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73"/>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3"/>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73"/>
          <p:cNvGrpSpPr/>
          <p:nvPr/>
        </p:nvGrpSpPr>
        <p:grpSpPr>
          <a:xfrm>
            <a:off x="4846073" y="3182482"/>
            <a:ext cx="393060" cy="393060"/>
            <a:chOff x="5941025" y="3634400"/>
            <a:chExt cx="467650" cy="467650"/>
          </a:xfrm>
        </p:grpSpPr>
        <p:sp>
          <p:nvSpPr>
            <p:cNvPr id="663" name="Google Shape;663;p73"/>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73"/>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3"/>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73"/>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73"/>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73"/>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73"/>
          <p:cNvGrpSpPr/>
          <p:nvPr/>
        </p:nvGrpSpPr>
        <p:grpSpPr>
          <a:xfrm>
            <a:off x="5436146" y="3207571"/>
            <a:ext cx="342882" cy="342903"/>
            <a:chOff x="6643075" y="3664250"/>
            <a:chExt cx="407950" cy="407975"/>
          </a:xfrm>
        </p:grpSpPr>
        <p:sp>
          <p:nvSpPr>
            <p:cNvPr id="670" name="Google Shape;670;p73"/>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73"/>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73"/>
          <p:cNvGrpSpPr/>
          <p:nvPr/>
        </p:nvGrpSpPr>
        <p:grpSpPr>
          <a:xfrm>
            <a:off x="336980" y="3758225"/>
            <a:ext cx="371564" cy="371543"/>
            <a:chOff x="576250" y="4319400"/>
            <a:chExt cx="442075" cy="442050"/>
          </a:xfrm>
        </p:grpSpPr>
        <p:sp>
          <p:nvSpPr>
            <p:cNvPr id="673" name="Google Shape;673;p73"/>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3"/>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3"/>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3"/>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 name="Google Shape;677;p73"/>
          <p:cNvSpPr/>
          <p:nvPr/>
        </p:nvSpPr>
        <p:spPr>
          <a:xfrm>
            <a:off x="886643" y="3830523"/>
            <a:ext cx="402263" cy="227229"/>
          </a:xfrm>
          <a:custGeom>
            <a:rect b="b" l="l" r="r" t="t"/>
            <a:pathLst>
              <a:path extrusionOk="0" fill="none" h="10814" w="19144">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73"/>
          <p:cNvSpPr/>
          <p:nvPr/>
        </p:nvSpPr>
        <p:spPr>
          <a:xfrm>
            <a:off x="3177366" y="3773703"/>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73"/>
          <p:cNvSpPr/>
          <p:nvPr/>
        </p:nvSpPr>
        <p:spPr>
          <a:xfrm>
            <a:off x="2612361" y="3795199"/>
            <a:ext cx="340844" cy="297873"/>
          </a:xfrm>
          <a:custGeom>
            <a:rect b="b" l="l" r="r" t="t"/>
            <a:pathLst>
              <a:path extrusionOk="0" fill="none" h="14176" w="16221">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3"/>
          <p:cNvSpPr/>
          <p:nvPr/>
        </p:nvSpPr>
        <p:spPr>
          <a:xfrm>
            <a:off x="3740838" y="3772169"/>
            <a:ext cx="343912" cy="343933"/>
          </a:xfrm>
          <a:custGeom>
            <a:rect b="b" l="l" r="r" t="t"/>
            <a:pathLst>
              <a:path extrusionOk="0" fill="none" h="16368" w="16367">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 name="Google Shape;681;p73"/>
          <p:cNvGrpSpPr/>
          <p:nvPr/>
        </p:nvGrpSpPr>
        <p:grpSpPr>
          <a:xfrm>
            <a:off x="4280585" y="3777157"/>
            <a:ext cx="394068" cy="325505"/>
            <a:chOff x="5268225" y="4341925"/>
            <a:chExt cx="468850" cy="387275"/>
          </a:xfrm>
        </p:grpSpPr>
        <p:sp>
          <p:nvSpPr>
            <p:cNvPr id="682" name="Google Shape;682;p73"/>
            <p:cNvSpPr/>
            <p:nvPr/>
          </p:nvSpPr>
          <p:spPr>
            <a:xfrm>
              <a:off x="5652425" y="4676800"/>
              <a:ext cx="65775" cy="52400"/>
            </a:xfrm>
            <a:custGeom>
              <a:rect b="b" l="l" r="r" t="t"/>
              <a:pathLst>
                <a:path extrusionOk="0" fill="none" h="2096" w="2631">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73"/>
            <p:cNvSpPr/>
            <p:nvPr/>
          </p:nvSpPr>
          <p:spPr>
            <a:xfrm>
              <a:off x="5287100" y="4676800"/>
              <a:ext cx="65775" cy="52400"/>
            </a:xfrm>
            <a:custGeom>
              <a:rect b="b" l="l" r="r" t="t"/>
              <a:pathLst>
                <a:path extrusionOk="0" fill="none" h="2096" w="2631">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73"/>
            <p:cNvSpPr/>
            <p:nvPr/>
          </p:nvSpPr>
          <p:spPr>
            <a:xfrm>
              <a:off x="5268225" y="4341925"/>
              <a:ext cx="468850" cy="333075"/>
            </a:xfrm>
            <a:custGeom>
              <a:rect b="b" l="l" r="r" t="t"/>
              <a:pathLst>
                <a:path extrusionOk="0" fill="none" h="13323" w="18754">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3"/>
            <p:cNvSpPr/>
            <p:nvPr/>
          </p:nvSpPr>
          <p:spPr>
            <a:xfrm>
              <a:off x="5351025" y="4375400"/>
              <a:ext cx="303250" cy="149825"/>
            </a:xfrm>
            <a:custGeom>
              <a:rect b="b" l="l" r="r" t="t"/>
              <a:pathLst>
                <a:path extrusionOk="0" fill="none" h="5993" w="1213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3"/>
            <p:cNvSpPr/>
            <p:nvPr/>
          </p:nvSpPr>
          <p:spPr>
            <a:xfrm>
              <a:off x="5326675" y="4569025"/>
              <a:ext cx="81000" cy="65175"/>
            </a:xfrm>
            <a:custGeom>
              <a:rect b="b" l="l" r="r" t="t"/>
              <a:pathLst>
                <a:path extrusionOk="0" fill="none" h="2607" w="324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3"/>
            <p:cNvSpPr/>
            <p:nvPr/>
          </p:nvSpPr>
          <p:spPr>
            <a:xfrm>
              <a:off x="5447225" y="4615925"/>
              <a:ext cx="110850" cy="25"/>
            </a:xfrm>
            <a:custGeom>
              <a:rect b="b" l="l" r="r" t="t"/>
              <a:pathLst>
                <a:path extrusionOk="0" fill="none" h="1" w="4434">
                  <a:moveTo>
                    <a:pt x="1" y="0"/>
                  </a:moveTo>
                  <a:lnTo>
                    <a:pt x="443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3"/>
            <p:cNvSpPr/>
            <p:nvPr/>
          </p:nvSpPr>
          <p:spPr>
            <a:xfrm>
              <a:off x="5439925" y="4589125"/>
              <a:ext cx="125450" cy="25"/>
            </a:xfrm>
            <a:custGeom>
              <a:rect b="b" l="l" r="r" t="t"/>
              <a:pathLst>
                <a:path extrusionOk="0" fill="none" h="1" w="5018">
                  <a:moveTo>
                    <a:pt x="1" y="0"/>
                  </a:moveTo>
                  <a:lnTo>
                    <a:pt x="501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3"/>
            <p:cNvSpPr/>
            <p:nvPr/>
          </p:nvSpPr>
          <p:spPr>
            <a:xfrm>
              <a:off x="5597625" y="4569025"/>
              <a:ext cx="81000" cy="65175"/>
            </a:xfrm>
            <a:custGeom>
              <a:rect b="b" l="l" r="r" t="t"/>
              <a:pathLst>
                <a:path extrusionOk="0" fill="none" h="2607" w="324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73"/>
          <p:cNvGrpSpPr/>
          <p:nvPr/>
        </p:nvGrpSpPr>
        <p:grpSpPr>
          <a:xfrm>
            <a:off x="4865531" y="3766924"/>
            <a:ext cx="354145" cy="354145"/>
            <a:chOff x="5964175" y="4329750"/>
            <a:chExt cx="421350" cy="421350"/>
          </a:xfrm>
        </p:grpSpPr>
        <p:sp>
          <p:nvSpPr>
            <p:cNvPr id="691" name="Google Shape;691;p73"/>
            <p:cNvSpPr/>
            <p:nvPr/>
          </p:nvSpPr>
          <p:spPr>
            <a:xfrm>
              <a:off x="5964175" y="4329750"/>
              <a:ext cx="421350" cy="421350"/>
            </a:xfrm>
            <a:custGeom>
              <a:rect b="b" l="l" r="r" t="t"/>
              <a:pathLst>
                <a:path extrusionOk="0" fill="none" h="16854" w="16854">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3"/>
            <p:cNvSpPr/>
            <p:nvPr/>
          </p:nvSpPr>
          <p:spPr>
            <a:xfrm>
              <a:off x="6322800" y="4360800"/>
              <a:ext cx="31675" cy="30475"/>
            </a:xfrm>
            <a:custGeom>
              <a:rect b="b" l="l" r="r" t="t"/>
              <a:pathLst>
                <a:path extrusionOk="0" fill="none" h="1219" w="1267">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73"/>
          <p:cNvGrpSpPr/>
          <p:nvPr/>
        </p:nvGrpSpPr>
        <p:grpSpPr>
          <a:xfrm>
            <a:off x="901439" y="4331908"/>
            <a:ext cx="372594" cy="360301"/>
            <a:chOff x="1247825" y="5001950"/>
            <a:chExt cx="443300" cy="428675"/>
          </a:xfrm>
        </p:grpSpPr>
        <p:sp>
          <p:nvSpPr>
            <p:cNvPr id="694" name="Google Shape;694;p73"/>
            <p:cNvSpPr/>
            <p:nvPr/>
          </p:nvSpPr>
          <p:spPr>
            <a:xfrm>
              <a:off x="1247825" y="5168175"/>
              <a:ext cx="373875" cy="221650"/>
            </a:xfrm>
            <a:custGeom>
              <a:rect b="b" l="l" r="r" t="t"/>
              <a:pathLst>
                <a:path extrusionOk="0" fill="none" h="8866" w="14955">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73"/>
            <p:cNvSpPr/>
            <p:nvPr/>
          </p:nvSpPr>
          <p:spPr>
            <a:xfrm>
              <a:off x="1275850" y="5209575"/>
              <a:ext cx="60900" cy="87075"/>
            </a:xfrm>
            <a:custGeom>
              <a:rect b="b" l="l" r="r" t="t"/>
              <a:pathLst>
                <a:path extrusionOk="0" fill="none" h="3483" w="2436">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73"/>
            <p:cNvSpPr/>
            <p:nvPr/>
          </p:nvSpPr>
          <p:spPr>
            <a:xfrm>
              <a:off x="1247825" y="5391625"/>
              <a:ext cx="443300" cy="39000"/>
            </a:xfrm>
            <a:custGeom>
              <a:rect b="b" l="l" r="r" t="t"/>
              <a:pathLst>
                <a:path extrusionOk="0" fill="none" h="1560" w="17732">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73"/>
            <p:cNvSpPr/>
            <p:nvPr/>
          </p:nvSpPr>
          <p:spPr>
            <a:xfrm>
              <a:off x="1454850" y="5001950"/>
              <a:ext cx="17075" cy="114475"/>
            </a:xfrm>
            <a:custGeom>
              <a:rect b="b" l="l" r="r" t="t"/>
              <a:pathLst>
                <a:path extrusionOk="0" fill="none" h="4579" w="683">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73"/>
            <p:cNvSpPr/>
            <p:nvPr/>
          </p:nvSpPr>
          <p:spPr>
            <a:xfrm>
              <a:off x="1411025" y="5001950"/>
              <a:ext cx="17075" cy="114475"/>
            </a:xfrm>
            <a:custGeom>
              <a:rect b="b" l="l" r="r" t="t"/>
              <a:pathLst>
                <a:path extrusionOk="0" fill="none" h="4579" w="683">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73"/>
            <p:cNvSpPr/>
            <p:nvPr/>
          </p:nvSpPr>
          <p:spPr>
            <a:xfrm>
              <a:off x="1498700" y="5001950"/>
              <a:ext cx="16450" cy="114475"/>
            </a:xfrm>
            <a:custGeom>
              <a:rect b="b" l="l" r="r" t="t"/>
              <a:pathLst>
                <a:path extrusionOk="0" fill="none" h="4579" w="658">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73"/>
          <p:cNvGrpSpPr/>
          <p:nvPr/>
        </p:nvGrpSpPr>
        <p:grpSpPr>
          <a:xfrm>
            <a:off x="1499685" y="4313985"/>
            <a:ext cx="306068" cy="389992"/>
            <a:chOff x="1959600" y="4980625"/>
            <a:chExt cx="364150" cy="464000"/>
          </a:xfrm>
        </p:grpSpPr>
        <p:sp>
          <p:nvSpPr>
            <p:cNvPr id="701" name="Google Shape;701;p73"/>
            <p:cNvSpPr/>
            <p:nvPr/>
          </p:nvSpPr>
          <p:spPr>
            <a:xfrm>
              <a:off x="1959600" y="4980625"/>
              <a:ext cx="364150" cy="239325"/>
            </a:xfrm>
            <a:custGeom>
              <a:rect b="b" l="l" r="r" t="t"/>
              <a:pathLst>
                <a:path extrusionOk="0" fill="none" h="9573" w="14566">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73"/>
            <p:cNvSpPr/>
            <p:nvPr/>
          </p:nvSpPr>
          <p:spPr>
            <a:xfrm>
              <a:off x="2053375" y="5121275"/>
              <a:ext cx="176600" cy="25"/>
            </a:xfrm>
            <a:custGeom>
              <a:rect b="b" l="l" r="r" t="t"/>
              <a:pathLst>
                <a:path extrusionOk="0" fill="none" h="1" w="7064">
                  <a:moveTo>
                    <a:pt x="1" y="1"/>
                  </a:moveTo>
                  <a:lnTo>
                    <a:pt x="706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73"/>
            <p:cNvSpPr/>
            <p:nvPr/>
          </p:nvSpPr>
          <p:spPr>
            <a:xfrm>
              <a:off x="2104525" y="5121275"/>
              <a:ext cx="74300" cy="323350"/>
            </a:xfrm>
            <a:custGeom>
              <a:rect b="b" l="l" r="r" t="t"/>
              <a:pathLst>
                <a:path extrusionOk="0" fill="none" h="12934" w="2972">
                  <a:moveTo>
                    <a:pt x="0" y="1"/>
                  </a:moveTo>
                  <a:lnTo>
                    <a:pt x="0" y="12933"/>
                  </a:lnTo>
                  <a:lnTo>
                    <a:pt x="2972" y="12933"/>
                  </a:lnTo>
                  <a:lnTo>
                    <a:pt x="297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73"/>
            <p:cNvSpPr/>
            <p:nvPr/>
          </p:nvSpPr>
          <p:spPr>
            <a:xfrm>
              <a:off x="2166625" y="5023850"/>
              <a:ext cx="85275" cy="85275"/>
            </a:xfrm>
            <a:custGeom>
              <a:rect b="b" l="l" r="r" t="t"/>
              <a:pathLst>
                <a:path extrusionOk="0" fill="none" h="3411" w="3411">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73"/>
            <p:cNvSpPr/>
            <p:nvPr/>
          </p:nvSpPr>
          <p:spPr>
            <a:xfrm>
              <a:off x="2031450" y="5023850"/>
              <a:ext cx="85275" cy="85275"/>
            </a:xfrm>
            <a:custGeom>
              <a:rect b="b" l="l" r="r" t="t"/>
              <a:pathLst>
                <a:path extrusionOk="0" fill="none" h="3411" w="3411">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73"/>
            <p:cNvSpPr/>
            <p:nvPr/>
          </p:nvSpPr>
          <p:spPr>
            <a:xfrm>
              <a:off x="1979100" y="5219925"/>
              <a:ext cx="125450" cy="224700"/>
            </a:xfrm>
            <a:custGeom>
              <a:rect b="b" l="l" r="r" t="t"/>
              <a:pathLst>
                <a:path extrusionOk="0" fill="none" h="8988" w="5018">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73"/>
            <p:cNvSpPr/>
            <p:nvPr/>
          </p:nvSpPr>
          <p:spPr>
            <a:xfrm>
              <a:off x="2178800" y="5219925"/>
              <a:ext cx="125450" cy="224700"/>
            </a:xfrm>
            <a:custGeom>
              <a:rect b="b" l="l" r="r" t="t"/>
              <a:pathLst>
                <a:path extrusionOk="0" fill="none" h="8988" w="5018">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73"/>
          <p:cNvGrpSpPr/>
          <p:nvPr/>
        </p:nvGrpSpPr>
        <p:grpSpPr>
          <a:xfrm>
            <a:off x="2042165" y="4328840"/>
            <a:ext cx="351077" cy="360806"/>
            <a:chOff x="2605025" y="4998300"/>
            <a:chExt cx="417700" cy="429275"/>
          </a:xfrm>
        </p:grpSpPr>
        <p:sp>
          <p:nvSpPr>
            <p:cNvPr id="709" name="Google Shape;709;p73"/>
            <p:cNvSpPr/>
            <p:nvPr/>
          </p:nvSpPr>
          <p:spPr>
            <a:xfrm>
              <a:off x="2819350" y="5216875"/>
              <a:ext cx="202150" cy="210700"/>
            </a:xfrm>
            <a:custGeom>
              <a:rect b="b" l="l" r="r" t="t"/>
              <a:pathLst>
                <a:path extrusionOk="0" fill="none" h="8428" w="8086">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3"/>
            <p:cNvSpPr/>
            <p:nvPr/>
          </p:nvSpPr>
          <p:spPr>
            <a:xfrm>
              <a:off x="2606225" y="4998300"/>
              <a:ext cx="203400" cy="207650"/>
            </a:xfrm>
            <a:custGeom>
              <a:rect b="b" l="l" r="r" t="t"/>
              <a:pathLst>
                <a:path extrusionOk="0" fill="none" h="8306" w="8136">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3"/>
            <p:cNvSpPr/>
            <p:nvPr/>
          </p:nvSpPr>
          <p:spPr>
            <a:xfrm>
              <a:off x="2605025" y="5003775"/>
              <a:ext cx="417700" cy="417700"/>
            </a:xfrm>
            <a:custGeom>
              <a:rect b="b" l="l" r="r" t="t"/>
              <a:pathLst>
                <a:path extrusionOk="0" fill="none" h="16708" w="16708">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73"/>
          <p:cNvGrpSpPr/>
          <p:nvPr/>
        </p:nvGrpSpPr>
        <p:grpSpPr>
          <a:xfrm>
            <a:off x="2572857" y="4331908"/>
            <a:ext cx="419662" cy="349543"/>
            <a:chOff x="3236425" y="5001950"/>
            <a:chExt cx="499300" cy="415875"/>
          </a:xfrm>
        </p:grpSpPr>
        <p:sp>
          <p:nvSpPr>
            <p:cNvPr id="713" name="Google Shape;713;p73"/>
            <p:cNvSpPr/>
            <p:nvPr/>
          </p:nvSpPr>
          <p:spPr>
            <a:xfrm>
              <a:off x="3236425" y="5309425"/>
              <a:ext cx="499300" cy="108400"/>
            </a:xfrm>
            <a:custGeom>
              <a:rect b="b" l="l" r="r" t="t"/>
              <a:pathLst>
                <a:path extrusionOk="0" fill="none" h="4336" w="19972">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73"/>
            <p:cNvSpPr/>
            <p:nvPr/>
          </p:nvSpPr>
          <p:spPr>
            <a:xfrm>
              <a:off x="3294875" y="5330725"/>
              <a:ext cx="382400" cy="25"/>
            </a:xfrm>
            <a:custGeom>
              <a:rect b="b" l="l" r="r" t="t"/>
              <a:pathLst>
                <a:path extrusionOk="0" fill="none" h="1" w="15296">
                  <a:moveTo>
                    <a:pt x="0" y="1"/>
                  </a:moveTo>
                  <a:lnTo>
                    <a:pt x="1529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3"/>
            <p:cNvSpPr/>
            <p:nvPr/>
          </p:nvSpPr>
          <p:spPr>
            <a:xfrm>
              <a:off x="3280250" y="5162675"/>
              <a:ext cx="411625" cy="140075"/>
            </a:xfrm>
            <a:custGeom>
              <a:rect b="b" l="l" r="r" t="t"/>
              <a:pathLst>
                <a:path extrusionOk="0" fill="none" h="5603" w="16465">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3"/>
            <p:cNvSpPr/>
            <p:nvPr/>
          </p:nvSpPr>
          <p:spPr>
            <a:xfrm>
              <a:off x="3471450" y="5001950"/>
              <a:ext cx="17075" cy="114475"/>
            </a:xfrm>
            <a:custGeom>
              <a:rect b="b" l="l" r="r" t="t"/>
              <a:pathLst>
                <a:path extrusionOk="0" fill="none" h="4579" w="683">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3"/>
            <p:cNvSpPr/>
            <p:nvPr/>
          </p:nvSpPr>
          <p:spPr>
            <a:xfrm>
              <a:off x="3427600" y="5001950"/>
              <a:ext cx="17075" cy="114475"/>
            </a:xfrm>
            <a:custGeom>
              <a:rect b="b" l="l" r="r" t="t"/>
              <a:pathLst>
                <a:path extrusionOk="0" fill="none" h="4579" w="683">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3"/>
            <p:cNvSpPr/>
            <p:nvPr/>
          </p:nvSpPr>
          <p:spPr>
            <a:xfrm>
              <a:off x="3515275" y="5001950"/>
              <a:ext cx="16475" cy="114475"/>
            </a:xfrm>
            <a:custGeom>
              <a:rect b="b" l="l" r="r" t="t"/>
              <a:pathLst>
                <a:path extrusionOk="0" fill="none" h="4579" w="659">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73"/>
          <p:cNvGrpSpPr/>
          <p:nvPr/>
        </p:nvGrpSpPr>
        <p:grpSpPr>
          <a:xfrm>
            <a:off x="3187977" y="4313985"/>
            <a:ext cx="319369" cy="380263"/>
            <a:chOff x="3968275" y="4980625"/>
            <a:chExt cx="379975" cy="452425"/>
          </a:xfrm>
        </p:grpSpPr>
        <p:sp>
          <p:nvSpPr>
            <p:cNvPr id="720" name="Google Shape;720;p73"/>
            <p:cNvSpPr/>
            <p:nvPr/>
          </p:nvSpPr>
          <p:spPr>
            <a:xfrm>
              <a:off x="4168000" y="4980625"/>
              <a:ext cx="85875" cy="102325"/>
            </a:xfrm>
            <a:custGeom>
              <a:rect b="b" l="l" r="r" t="t"/>
              <a:pathLst>
                <a:path extrusionOk="0" fill="none" h="4093" w="3435">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3"/>
            <p:cNvSpPr/>
            <p:nvPr/>
          </p:nvSpPr>
          <p:spPr>
            <a:xfrm>
              <a:off x="3968275" y="5043350"/>
              <a:ext cx="379975" cy="389700"/>
            </a:xfrm>
            <a:custGeom>
              <a:rect b="b" l="l" r="r" t="t"/>
              <a:pathLst>
                <a:path extrusionOk="0" fill="none" h="15588" w="15199">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3"/>
            <p:cNvSpPr/>
            <p:nvPr/>
          </p:nvSpPr>
          <p:spPr>
            <a:xfrm>
              <a:off x="4031000" y="5150500"/>
              <a:ext cx="54200" cy="61525"/>
            </a:xfrm>
            <a:custGeom>
              <a:rect b="b" l="l" r="r" t="t"/>
              <a:pathLst>
                <a:path extrusionOk="0" fill="none" h="2461" w="2168">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73"/>
          <p:cNvGrpSpPr/>
          <p:nvPr/>
        </p:nvGrpSpPr>
        <p:grpSpPr>
          <a:xfrm>
            <a:off x="4843510" y="4398938"/>
            <a:ext cx="404323" cy="220085"/>
            <a:chOff x="5937975" y="5081700"/>
            <a:chExt cx="481050" cy="261850"/>
          </a:xfrm>
        </p:grpSpPr>
        <p:sp>
          <p:nvSpPr>
            <p:cNvPr id="724" name="Google Shape;724;p73"/>
            <p:cNvSpPr/>
            <p:nvPr/>
          </p:nvSpPr>
          <p:spPr>
            <a:xfrm>
              <a:off x="6104200" y="5081700"/>
              <a:ext cx="314825" cy="215575"/>
            </a:xfrm>
            <a:custGeom>
              <a:rect b="b" l="l" r="r" t="t"/>
              <a:pathLst>
                <a:path extrusionOk="0" fill="none" h="8623" w="12593">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3"/>
            <p:cNvSpPr/>
            <p:nvPr/>
          </p:nvSpPr>
          <p:spPr>
            <a:xfrm>
              <a:off x="5937975" y="5210175"/>
              <a:ext cx="333700" cy="133375"/>
            </a:xfrm>
            <a:custGeom>
              <a:rect b="b" l="l" r="r" t="t"/>
              <a:pathLst>
                <a:path extrusionOk="0" fill="none" h="5335" w="13348">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73"/>
            <p:cNvSpPr/>
            <p:nvPr/>
          </p:nvSpPr>
          <p:spPr>
            <a:xfrm>
              <a:off x="6352025" y="5109100"/>
              <a:ext cx="19500" cy="18900"/>
            </a:xfrm>
            <a:custGeom>
              <a:rect b="b" l="l" r="r" t="t"/>
              <a:pathLst>
                <a:path extrusionOk="0" h="756" w="78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73"/>
          <p:cNvGrpSpPr/>
          <p:nvPr/>
        </p:nvGrpSpPr>
        <p:grpSpPr>
          <a:xfrm>
            <a:off x="5461718" y="4356472"/>
            <a:ext cx="290183" cy="333678"/>
            <a:chOff x="6673500" y="5031175"/>
            <a:chExt cx="345250" cy="397000"/>
          </a:xfrm>
        </p:grpSpPr>
        <p:sp>
          <p:nvSpPr>
            <p:cNvPr id="728" name="Google Shape;728;p73"/>
            <p:cNvSpPr/>
            <p:nvPr/>
          </p:nvSpPr>
          <p:spPr>
            <a:xfrm>
              <a:off x="6731950" y="5031175"/>
              <a:ext cx="105375" cy="147375"/>
            </a:xfrm>
            <a:custGeom>
              <a:rect b="b" l="l" r="r" t="t"/>
              <a:pathLst>
                <a:path extrusionOk="0" fill="none" h="5895" w="4215">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73"/>
            <p:cNvSpPr/>
            <p:nvPr/>
          </p:nvSpPr>
          <p:spPr>
            <a:xfrm>
              <a:off x="6673500" y="5146850"/>
              <a:ext cx="84050" cy="116925"/>
            </a:xfrm>
            <a:custGeom>
              <a:rect b="b" l="l" r="r" t="t"/>
              <a:pathLst>
                <a:path extrusionOk="0" fill="none" h="4677" w="3362">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73"/>
            <p:cNvSpPr/>
            <p:nvPr/>
          </p:nvSpPr>
          <p:spPr>
            <a:xfrm>
              <a:off x="6859225" y="5033600"/>
              <a:ext cx="105350" cy="144950"/>
            </a:xfrm>
            <a:custGeom>
              <a:rect b="b" l="l" r="r" t="t"/>
              <a:pathLst>
                <a:path extrusionOk="0" fill="none" h="5798" w="4214">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3"/>
            <p:cNvSpPr/>
            <p:nvPr/>
          </p:nvSpPr>
          <p:spPr>
            <a:xfrm>
              <a:off x="6931675" y="5150500"/>
              <a:ext cx="87075" cy="115725"/>
            </a:xfrm>
            <a:custGeom>
              <a:rect b="b" l="l" r="r" t="t"/>
              <a:pathLst>
                <a:path extrusionOk="0" fill="none" h="4629" w="3483">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3"/>
            <p:cNvSpPr/>
            <p:nvPr/>
          </p:nvSpPr>
          <p:spPr>
            <a:xfrm>
              <a:off x="6715525" y="5180350"/>
              <a:ext cx="263050" cy="247825"/>
            </a:xfrm>
            <a:custGeom>
              <a:rect b="b" l="l" r="r" t="t"/>
              <a:pathLst>
                <a:path extrusionOk="0" fill="none" h="9913" w="10522">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73"/>
          <p:cNvGrpSpPr/>
          <p:nvPr/>
        </p:nvGrpSpPr>
        <p:grpSpPr>
          <a:xfrm>
            <a:off x="3153705" y="381117"/>
            <a:ext cx="387933" cy="345971"/>
            <a:chOff x="3927500" y="301425"/>
            <a:chExt cx="461550" cy="411625"/>
          </a:xfrm>
        </p:grpSpPr>
        <p:sp>
          <p:nvSpPr>
            <p:cNvPr id="734" name="Google Shape;734;p73"/>
            <p:cNvSpPr/>
            <p:nvPr/>
          </p:nvSpPr>
          <p:spPr>
            <a:xfrm>
              <a:off x="4080925" y="302050"/>
              <a:ext cx="154075" cy="411000"/>
            </a:xfrm>
            <a:custGeom>
              <a:rect b="b" l="l" r="r" t="t"/>
              <a:pathLst>
                <a:path extrusionOk="0" fill="none" h="16440" w="6163">
                  <a:moveTo>
                    <a:pt x="6162" y="3118"/>
                  </a:moveTo>
                  <a:lnTo>
                    <a:pt x="0" y="0"/>
                  </a:lnTo>
                  <a:lnTo>
                    <a:pt x="0" y="13322"/>
                  </a:lnTo>
                  <a:lnTo>
                    <a:pt x="6162" y="16440"/>
                  </a:lnTo>
                  <a:lnTo>
                    <a:pt x="6162" y="311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3"/>
            <p:cNvSpPr/>
            <p:nvPr/>
          </p:nvSpPr>
          <p:spPr>
            <a:xfrm>
              <a:off x="3927500" y="301425"/>
              <a:ext cx="153450" cy="406150"/>
            </a:xfrm>
            <a:custGeom>
              <a:rect b="b" l="l" r="r" t="t"/>
              <a:pathLst>
                <a:path extrusionOk="0" fill="none" h="16246" w="6138">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3"/>
            <p:cNvSpPr/>
            <p:nvPr/>
          </p:nvSpPr>
          <p:spPr>
            <a:xfrm>
              <a:off x="4234975" y="306925"/>
              <a:ext cx="154075" cy="405525"/>
            </a:xfrm>
            <a:custGeom>
              <a:rect b="b" l="l" r="r" t="t"/>
              <a:pathLst>
                <a:path extrusionOk="0" fill="none" h="16221" w="6163">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73"/>
            <p:cNvSpPr/>
            <p:nvPr/>
          </p:nvSpPr>
          <p:spPr>
            <a:xfrm>
              <a:off x="4295850" y="442075"/>
              <a:ext cx="46300" cy="26225"/>
            </a:xfrm>
            <a:custGeom>
              <a:rect b="b" l="l" r="r" t="t"/>
              <a:pathLst>
                <a:path extrusionOk="0" fill="none" h="1049" w="1852">
                  <a:moveTo>
                    <a:pt x="1" y="1"/>
                  </a:moveTo>
                  <a:lnTo>
                    <a:pt x="1852" y="104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3"/>
            <p:cNvSpPr/>
            <p:nvPr/>
          </p:nvSpPr>
          <p:spPr>
            <a:xfrm>
              <a:off x="4296475" y="415900"/>
              <a:ext cx="45075" cy="78575"/>
            </a:xfrm>
            <a:custGeom>
              <a:rect b="b" l="l" r="r" t="t"/>
              <a:pathLst>
                <a:path extrusionOk="0" fill="none" h="3143" w="1803">
                  <a:moveTo>
                    <a:pt x="1802" y="1"/>
                  </a:moveTo>
                  <a:lnTo>
                    <a:pt x="0" y="314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3"/>
            <p:cNvSpPr/>
            <p:nvPr/>
          </p:nvSpPr>
          <p:spPr>
            <a:xfrm>
              <a:off x="3968275" y="590050"/>
              <a:ext cx="25" cy="6100"/>
            </a:xfrm>
            <a:custGeom>
              <a:rect b="b" l="l" r="r" t="t"/>
              <a:pathLst>
                <a:path extrusionOk="0" fill="none" h="244" w="1">
                  <a:moveTo>
                    <a:pt x="1" y="244"/>
                  </a:moveTo>
                  <a:lnTo>
                    <a:pt x="1" y="244"/>
                  </a:ln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3"/>
            <p:cNvSpPr/>
            <p:nvPr/>
          </p:nvSpPr>
          <p:spPr>
            <a:xfrm>
              <a:off x="3970725" y="558375"/>
              <a:ext cx="1850" cy="12200"/>
            </a:xfrm>
            <a:custGeom>
              <a:rect b="b" l="l" r="r" t="t"/>
              <a:pathLst>
                <a:path extrusionOk="0" fill="none" h="488" w="74">
                  <a:moveTo>
                    <a:pt x="0" y="488"/>
                  </a:moveTo>
                  <a:lnTo>
                    <a:pt x="7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3"/>
            <p:cNvSpPr/>
            <p:nvPr/>
          </p:nvSpPr>
          <p:spPr>
            <a:xfrm>
              <a:off x="3976200" y="527325"/>
              <a:ext cx="3675" cy="12200"/>
            </a:xfrm>
            <a:custGeom>
              <a:rect b="b" l="l" r="r" t="t"/>
              <a:pathLst>
                <a:path extrusionOk="0" fill="none" h="488" w="147">
                  <a:moveTo>
                    <a:pt x="0" y="488"/>
                  </a:moveTo>
                  <a:lnTo>
                    <a:pt x="98" y="147"/>
                  </a:lnTo>
                  <a:lnTo>
                    <a:pt x="147"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3"/>
            <p:cNvSpPr/>
            <p:nvPr/>
          </p:nvSpPr>
          <p:spPr>
            <a:xfrm>
              <a:off x="3985950" y="498100"/>
              <a:ext cx="4875" cy="10975"/>
            </a:xfrm>
            <a:custGeom>
              <a:rect b="b" l="l" r="r" t="t"/>
              <a:pathLst>
                <a:path extrusionOk="0" fill="none" h="439" w="195">
                  <a:moveTo>
                    <a:pt x="0" y="439"/>
                  </a:moveTo>
                  <a:lnTo>
                    <a:pt x="195" y="25"/>
                  </a:lnTo>
                  <a:lnTo>
                    <a:pt x="19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3"/>
            <p:cNvSpPr/>
            <p:nvPr/>
          </p:nvSpPr>
          <p:spPr>
            <a:xfrm>
              <a:off x="4000550" y="471300"/>
              <a:ext cx="7325" cy="9775"/>
            </a:xfrm>
            <a:custGeom>
              <a:rect b="b" l="l" r="r" t="t"/>
              <a:pathLst>
                <a:path extrusionOk="0" fill="none" h="391" w="293">
                  <a:moveTo>
                    <a:pt x="1" y="391"/>
                  </a:moveTo>
                  <a:lnTo>
                    <a:pt x="74" y="269"/>
                  </a:lnTo>
                  <a:lnTo>
                    <a:pt x="29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3"/>
            <p:cNvSpPr/>
            <p:nvPr/>
          </p:nvSpPr>
          <p:spPr>
            <a:xfrm>
              <a:off x="4021250" y="450600"/>
              <a:ext cx="10375" cy="6725"/>
            </a:xfrm>
            <a:custGeom>
              <a:rect b="b" l="l" r="r" t="t"/>
              <a:pathLst>
                <a:path extrusionOk="0" fill="none" h="269" w="415">
                  <a:moveTo>
                    <a:pt x="1" y="269"/>
                  </a:moveTo>
                  <a:lnTo>
                    <a:pt x="25" y="244"/>
                  </a:lnTo>
                  <a:lnTo>
                    <a:pt x="220" y="123"/>
                  </a:lnTo>
                  <a:lnTo>
                    <a:pt x="41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3"/>
            <p:cNvSpPr/>
            <p:nvPr/>
          </p:nvSpPr>
          <p:spPr>
            <a:xfrm>
              <a:off x="4049250" y="440250"/>
              <a:ext cx="11600" cy="2475"/>
            </a:xfrm>
            <a:custGeom>
              <a:rect b="b" l="l" r="r" t="t"/>
              <a:pathLst>
                <a:path extrusionOk="0" fill="none" h="99" w="464">
                  <a:moveTo>
                    <a:pt x="1" y="98"/>
                  </a:moveTo>
                  <a:lnTo>
                    <a:pt x="220" y="50"/>
                  </a:lnTo>
                  <a:lnTo>
                    <a:pt x="464" y="1"/>
                  </a:lnTo>
                  <a:lnTo>
                    <a:pt x="464"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3"/>
            <p:cNvSpPr/>
            <p:nvPr/>
          </p:nvSpPr>
          <p:spPr>
            <a:xfrm>
              <a:off x="4080325" y="439650"/>
              <a:ext cx="12200" cy="1850"/>
            </a:xfrm>
            <a:custGeom>
              <a:rect b="b" l="l" r="r" t="t"/>
              <a:pathLst>
                <a:path extrusionOk="0" fill="none" h="74" w="488">
                  <a:moveTo>
                    <a:pt x="0" y="0"/>
                  </a:moveTo>
                  <a:lnTo>
                    <a:pt x="146" y="0"/>
                  </a:lnTo>
                  <a:lnTo>
                    <a:pt x="463" y="74"/>
                  </a:lnTo>
                  <a:lnTo>
                    <a:pt x="487" y="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73"/>
            <p:cNvSpPr/>
            <p:nvPr/>
          </p:nvSpPr>
          <p:spPr>
            <a:xfrm>
              <a:off x="4110150" y="450000"/>
              <a:ext cx="9150" cy="7950"/>
            </a:xfrm>
            <a:custGeom>
              <a:rect b="b" l="l" r="r" t="t"/>
              <a:pathLst>
                <a:path extrusionOk="0" fill="none" h="318" w="366">
                  <a:moveTo>
                    <a:pt x="0" y="1"/>
                  </a:moveTo>
                  <a:lnTo>
                    <a:pt x="98" y="74"/>
                  </a:lnTo>
                  <a:lnTo>
                    <a:pt x="317" y="268"/>
                  </a:lnTo>
                  <a:lnTo>
                    <a:pt x="366" y="31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3"/>
            <p:cNvSpPr/>
            <p:nvPr/>
          </p:nvSpPr>
          <p:spPr>
            <a:xfrm>
              <a:off x="4130250" y="473750"/>
              <a:ext cx="4900" cy="10975"/>
            </a:xfrm>
            <a:custGeom>
              <a:rect b="b" l="l" r="r" t="t"/>
              <a:pathLst>
                <a:path extrusionOk="0" fill="none" h="439" w="196">
                  <a:moveTo>
                    <a:pt x="0" y="0"/>
                  </a:moveTo>
                  <a:lnTo>
                    <a:pt x="25" y="73"/>
                  </a:lnTo>
                  <a:lnTo>
                    <a:pt x="171" y="366"/>
                  </a:lnTo>
                  <a:lnTo>
                    <a:pt x="195" y="43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3"/>
            <p:cNvSpPr/>
            <p:nvPr/>
          </p:nvSpPr>
          <p:spPr>
            <a:xfrm>
              <a:off x="4141800" y="502975"/>
              <a:ext cx="3700" cy="11600"/>
            </a:xfrm>
            <a:custGeom>
              <a:rect b="b" l="l" r="r" t="t"/>
              <a:pathLst>
                <a:path extrusionOk="0" fill="none" h="464" w="148">
                  <a:moveTo>
                    <a:pt x="1" y="0"/>
                  </a:moveTo>
                  <a:lnTo>
                    <a:pt x="147" y="4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3"/>
            <p:cNvSpPr/>
            <p:nvPr/>
          </p:nvSpPr>
          <p:spPr>
            <a:xfrm>
              <a:off x="4150950" y="533425"/>
              <a:ext cx="3675" cy="11575"/>
            </a:xfrm>
            <a:custGeom>
              <a:rect b="b" l="l" r="r" t="t"/>
              <a:pathLst>
                <a:path extrusionOk="0" fill="none" h="463" w="147">
                  <a:moveTo>
                    <a:pt x="0" y="0"/>
                  </a:moveTo>
                  <a:lnTo>
                    <a:pt x="146" y="4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3"/>
            <p:cNvSpPr/>
            <p:nvPr/>
          </p:nvSpPr>
          <p:spPr>
            <a:xfrm>
              <a:off x="4160675" y="563850"/>
              <a:ext cx="4900" cy="11000"/>
            </a:xfrm>
            <a:custGeom>
              <a:rect b="b" l="l" r="r" t="t"/>
              <a:pathLst>
                <a:path extrusionOk="0" fill="none" h="440" w="196">
                  <a:moveTo>
                    <a:pt x="1" y="1"/>
                  </a:moveTo>
                  <a:lnTo>
                    <a:pt x="50" y="123"/>
                  </a:lnTo>
                  <a:lnTo>
                    <a:pt x="196" y="415"/>
                  </a:lnTo>
                  <a:lnTo>
                    <a:pt x="196" y="43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3"/>
            <p:cNvSpPr/>
            <p:nvPr/>
          </p:nvSpPr>
          <p:spPr>
            <a:xfrm>
              <a:off x="4175300" y="591875"/>
              <a:ext cx="7325" cy="9150"/>
            </a:xfrm>
            <a:custGeom>
              <a:rect b="b" l="l" r="r" t="t"/>
              <a:pathLst>
                <a:path extrusionOk="0" fill="none" h="366" w="293">
                  <a:moveTo>
                    <a:pt x="0" y="0"/>
                  </a:moveTo>
                  <a:lnTo>
                    <a:pt x="98" y="146"/>
                  </a:lnTo>
                  <a:lnTo>
                    <a:pt x="293" y="36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73"/>
            <p:cNvSpPr/>
            <p:nvPr/>
          </p:nvSpPr>
          <p:spPr>
            <a:xfrm>
              <a:off x="4198425" y="613175"/>
              <a:ext cx="11000" cy="4900"/>
            </a:xfrm>
            <a:custGeom>
              <a:rect b="b" l="l" r="r" t="t"/>
              <a:pathLst>
                <a:path extrusionOk="0" fill="none" h="196" w="440">
                  <a:moveTo>
                    <a:pt x="1" y="1"/>
                  </a:moveTo>
                  <a:lnTo>
                    <a:pt x="171" y="98"/>
                  </a:lnTo>
                  <a:lnTo>
                    <a:pt x="439" y="19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3"/>
            <p:cNvSpPr/>
            <p:nvPr/>
          </p:nvSpPr>
          <p:spPr>
            <a:xfrm>
              <a:off x="4228275" y="621100"/>
              <a:ext cx="12200" cy="625"/>
            </a:xfrm>
            <a:custGeom>
              <a:rect b="b" l="l" r="r" t="t"/>
              <a:pathLst>
                <a:path extrusionOk="0" fill="none" h="25" w="488">
                  <a:moveTo>
                    <a:pt x="0" y="0"/>
                  </a:moveTo>
                  <a:lnTo>
                    <a:pt x="49" y="25"/>
                  </a:lnTo>
                  <a:lnTo>
                    <a:pt x="487" y="0"/>
                  </a:lnTo>
                  <a:lnTo>
                    <a:pt x="487"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3"/>
            <p:cNvSpPr/>
            <p:nvPr/>
          </p:nvSpPr>
          <p:spPr>
            <a:xfrm>
              <a:off x="4259925" y="616225"/>
              <a:ext cx="11600" cy="3075"/>
            </a:xfrm>
            <a:custGeom>
              <a:rect b="b" l="l" r="r" t="t"/>
              <a:pathLst>
                <a:path extrusionOk="0" fill="none" h="123" w="464">
                  <a:moveTo>
                    <a:pt x="1" y="122"/>
                  </a:moveTo>
                  <a:lnTo>
                    <a:pt x="196" y="73"/>
                  </a:lnTo>
                  <a:lnTo>
                    <a:pt x="464" y="0"/>
                  </a:lnTo>
                  <a:lnTo>
                    <a:pt x="46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3"/>
            <p:cNvSpPr/>
            <p:nvPr/>
          </p:nvSpPr>
          <p:spPr>
            <a:xfrm>
              <a:off x="4289775" y="602225"/>
              <a:ext cx="10375" cy="6725"/>
            </a:xfrm>
            <a:custGeom>
              <a:rect b="b" l="l" r="r" t="t"/>
              <a:pathLst>
                <a:path extrusionOk="0" fill="none" h="269" w="415">
                  <a:moveTo>
                    <a:pt x="0" y="268"/>
                  </a:moveTo>
                  <a:lnTo>
                    <a:pt x="195" y="146"/>
                  </a:lnTo>
                  <a:lnTo>
                    <a:pt x="390" y="0"/>
                  </a:lnTo>
                  <a:lnTo>
                    <a:pt x="41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73"/>
            <p:cNvSpPr/>
            <p:nvPr/>
          </p:nvSpPr>
          <p:spPr>
            <a:xfrm>
              <a:off x="4313525" y="577875"/>
              <a:ext cx="6100" cy="10375"/>
            </a:xfrm>
            <a:custGeom>
              <a:rect b="b" l="l" r="r" t="t"/>
              <a:pathLst>
                <a:path extrusionOk="0" fill="none" h="415" w="244">
                  <a:moveTo>
                    <a:pt x="0" y="414"/>
                  </a:moveTo>
                  <a:lnTo>
                    <a:pt x="24" y="365"/>
                  </a:lnTo>
                  <a:lnTo>
                    <a:pt x="146" y="195"/>
                  </a:lnTo>
                  <a:lnTo>
                    <a:pt x="24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3"/>
            <p:cNvSpPr/>
            <p:nvPr/>
          </p:nvSpPr>
          <p:spPr>
            <a:xfrm>
              <a:off x="4326300" y="547425"/>
              <a:ext cx="2450" cy="12200"/>
            </a:xfrm>
            <a:custGeom>
              <a:rect b="b" l="l" r="r" t="t"/>
              <a:pathLst>
                <a:path extrusionOk="0" fill="none" h="488" w="98">
                  <a:moveTo>
                    <a:pt x="0" y="487"/>
                  </a:moveTo>
                  <a:lnTo>
                    <a:pt x="49" y="293"/>
                  </a:lnTo>
                  <a:lnTo>
                    <a:pt x="9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3"/>
            <p:cNvSpPr/>
            <p:nvPr/>
          </p:nvSpPr>
          <p:spPr>
            <a:xfrm>
              <a:off x="4329350" y="515750"/>
              <a:ext cx="625" cy="12200"/>
            </a:xfrm>
            <a:custGeom>
              <a:rect b="b" l="l" r="r" t="t"/>
              <a:pathLst>
                <a:path extrusionOk="0" fill="none" h="488" w="25">
                  <a:moveTo>
                    <a:pt x="25" y="488"/>
                  </a:moveTo>
                  <a:lnTo>
                    <a:pt x="25" y="464"/>
                  </a:lnTo>
                  <a:lnTo>
                    <a:pt x="25" y="123"/>
                  </a:ln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3"/>
            <p:cNvSpPr/>
            <p:nvPr/>
          </p:nvSpPr>
          <p:spPr>
            <a:xfrm>
              <a:off x="4325075" y="488975"/>
              <a:ext cx="1250" cy="6100"/>
            </a:xfrm>
            <a:custGeom>
              <a:rect b="b" l="l" r="r" t="t"/>
              <a:pathLst>
                <a:path extrusionOk="0" fill="none" h="244" w="50">
                  <a:moveTo>
                    <a:pt x="49" y="244"/>
                  </a:moveTo>
                  <a:lnTo>
                    <a:pt x="49" y="244"/>
                  </a:ln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73"/>
          <p:cNvGrpSpPr/>
          <p:nvPr/>
        </p:nvGrpSpPr>
        <p:grpSpPr>
          <a:xfrm>
            <a:off x="5441252" y="387778"/>
            <a:ext cx="332670" cy="332670"/>
            <a:chOff x="6649150" y="309350"/>
            <a:chExt cx="395800" cy="395800"/>
          </a:xfrm>
        </p:grpSpPr>
        <p:sp>
          <p:nvSpPr>
            <p:cNvPr id="762" name="Google Shape;762;p73"/>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3"/>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3"/>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3"/>
            <p:cNvSpPr/>
            <p:nvPr/>
          </p:nvSpPr>
          <p:spPr>
            <a:xfrm>
              <a:off x="6847025" y="333700"/>
              <a:ext cx="25" cy="29250"/>
            </a:xfrm>
            <a:custGeom>
              <a:rect b="b" l="l" r="r" t="t"/>
              <a:pathLst>
                <a:path extrusionOk="0" fill="none" h="1170" w="1">
                  <a:moveTo>
                    <a:pt x="1" y="1170"/>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3"/>
            <p:cNvSpPr/>
            <p:nvPr/>
          </p:nvSpPr>
          <p:spPr>
            <a:xfrm>
              <a:off x="6760575" y="356850"/>
              <a:ext cx="25" cy="25"/>
            </a:xfrm>
            <a:custGeom>
              <a:rect b="b" l="l" r="r" t="t"/>
              <a:pathLst>
                <a:path extrusionOk="0" fill="none" h="1" w="1">
                  <a:moveTo>
                    <a:pt x="1"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3"/>
            <p:cNvSpPr/>
            <p:nvPr/>
          </p:nvSpPr>
          <p:spPr>
            <a:xfrm>
              <a:off x="6760575" y="356850"/>
              <a:ext cx="14025" cy="24975"/>
            </a:xfrm>
            <a:custGeom>
              <a:rect b="b" l="l" r="r" t="t"/>
              <a:pathLst>
                <a:path extrusionOk="0" fill="none" h="999" w="561">
                  <a:moveTo>
                    <a:pt x="1" y="0"/>
                  </a:moveTo>
                  <a:lnTo>
                    <a:pt x="561"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3"/>
            <p:cNvSpPr/>
            <p:nvPr/>
          </p:nvSpPr>
          <p:spPr>
            <a:xfrm>
              <a:off x="6696650" y="420775"/>
              <a:ext cx="25" cy="25"/>
            </a:xfrm>
            <a:custGeom>
              <a:rect b="b" l="l" r="r" t="t"/>
              <a:pathLst>
                <a:path extrusionOk="0" fill="none" h="1" w="1">
                  <a:moveTo>
                    <a:pt x="0"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73"/>
            <p:cNvSpPr/>
            <p:nvPr/>
          </p:nvSpPr>
          <p:spPr>
            <a:xfrm>
              <a:off x="6696650" y="420775"/>
              <a:ext cx="24975" cy="14025"/>
            </a:xfrm>
            <a:custGeom>
              <a:rect b="b" l="l" r="r" t="t"/>
              <a:pathLst>
                <a:path extrusionOk="0" fill="none" h="561" w="999">
                  <a:moveTo>
                    <a:pt x="0" y="0"/>
                  </a:moveTo>
                  <a:lnTo>
                    <a:pt x="999" y="56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3"/>
            <p:cNvSpPr/>
            <p:nvPr/>
          </p:nvSpPr>
          <p:spPr>
            <a:xfrm>
              <a:off x="6673500" y="507225"/>
              <a:ext cx="29250" cy="25"/>
            </a:xfrm>
            <a:custGeom>
              <a:rect b="b" l="l" r="r" t="t"/>
              <a:pathLst>
                <a:path extrusionOk="0" fill="none" h="1" w="1170">
                  <a:moveTo>
                    <a:pt x="1" y="1"/>
                  </a:moveTo>
                  <a:lnTo>
                    <a:pt x="117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3"/>
            <p:cNvSpPr/>
            <p:nvPr/>
          </p:nvSpPr>
          <p:spPr>
            <a:xfrm>
              <a:off x="6696650" y="593700"/>
              <a:ext cx="25" cy="25"/>
            </a:xfrm>
            <a:custGeom>
              <a:rect b="b" l="l" r="r" t="t"/>
              <a:pathLst>
                <a:path extrusionOk="0" fill="none" h="1" w="1">
                  <a:moveTo>
                    <a:pt x="0"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3"/>
            <p:cNvSpPr/>
            <p:nvPr/>
          </p:nvSpPr>
          <p:spPr>
            <a:xfrm>
              <a:off x="6696650" y="579700"/>
              <a:ext cx="24975" cy="14025"/>
            </a:xfrm>
            <a:custGeom>
              <a:rect b="b" l="l" r="r" t="t"/>
              <a:pathLst>
                <a:path extrusionOk="0" fill="none" h="561" w="999">
                  <a:moveTo>
                    <a:pt x="0" y="560"/>
                  </a:moveTo>
                  <a:lnTo>
                    <a:pt x="999"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3"/>
            <p:cNvSpPr/>
            <p:nvPr/>
          </p:nvSpPr>
          <p:spPr>
            <a:xfrm>
              <a:off x="6760575" y="632675"/>
              <a:ext cx="14025" cy="24975"/>
            </a:xfrm>
            <a:custGeom>
              <a:rect b="b" l="l" r="r" t="t"/>
              <a:pathLst>
                <a:path extrusionOk="0" fill="none" h="999" w="561">
                  <a:moveTo>
                    <a:pt x="1" y="999"/>
                  </a:moveTo>
                  <a:lnTo>
                    <a:pt x="56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3"/>
            <p:cNvSpPr/>
            <p:nvPr/>
          </p:nvSpPr>
          <p:spPr>
            <a:xfrm>
              <a:off x="6760575" y="657625"/>
              <a:ext cx="25" cy="25"/>
            </a:xfrm>
            <a:custGeom>
              <a:rect b="b" l="l" r="r" t="t"/>
              <a:pathLst>
                <a:path extrusionOk="0" fill="none" h="1" w="1">
                  <a:moveTo>
                    <a:pt x="1" y="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3"/>
            <p:cNvSpPr/>
            <p:nvPr/>
          </p:nvSpPr>
          <p:spPr>
            <a:xfrm>
              <a:off x="6847025" y="651550"/>
              <a:ext cx="25" cy="29250"/>
            </a:xfrm>
            <a:custGeom>
              <a:rect b="b" l="l" r="r" t="t"/>
              <a:pathLst>
                <a:path extrusionOk="0" fill="none" h="1170" w="1">
                  <a:moveTo>
                    <a:pt x="1" y="0"/>
                  </a:moveTo>
                  <a:lnTo>
                    <a:pt x="1" y="116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3"/>
            <p:cNvSpPr/>
            <p:nvPr/>
          </p:nvSpPr>
          <p:spPr>
            <a:xfrm>
              <a:off x="6919500" y="632675"/>
              <a:ext cx="14025" cy="24975"/>
            </a:xfrm>
            <a:custGeom>
              <a:rect b="b" l="l" r="r" t="t"/>
              <a:pathLst>
                <a:path extrusionOk="0" fill="none" h="999" w="561">
                  <a:moveTo>
                    <a:pt x="560" y="999"/>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3"/>
            <p:cNvSpPr/>
            <p:nvPr/>
          </p:nvSpPr>
          <p:spPr>
            <a:xfrm>
              <a:off x="6933500" y="657625"/>
              <a:ext cx="25" cy="25"/>
            </a:xfrm>
            <a:custGeom>
              <a:rect b="b" l="l" r="r" t="t"/>
              <a:pathLst>
                <a:path extrusionOk="0" fill="none" h="1" w="1">
                  <a:moveTo>
                    <a:pt x="0"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3"/>
            <p:cNvSpPr/>
            <p:nvPr/>
          </p:nvSpPr>
          <p:spPr>
            <a:xfrm>
              <a:off x="6972475" y="579700"/>
              <a:ext cx="24975" cy="14025"/>
            </a:xfrm>
            <a:custGeom>
              <a:rect b="b" l="l" r="r" t="t"/>
              <a:pathLst>
                <a:path extrusionOk="0" fill="none" h="561" w="999">
                  <a:moveTo>
                    <a:pt x="999" y="56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3"/>
            <p:cNvSpPr/>
            <p:nvPr/>
          </p:nvSpPr>
          <p:spPr>
            <a:xfrm>
              <a:off x="6997425" y="593700"/>
              <a:ext cx="25" cy="25"/>
            </a:xfrm>
            <a:custGeom>
              <a:rect b="b" l="l" r="r" t="t"/>
              <a:pathLst>
                <a:path extrusionOk="0" fill="none" h="1" w="1">
                  <a:moveTo>
                    <a:pt x="1"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3"/>
            <p:cNvSpPr/>
            <p:nvPr/>
          </p:nvSpPr>
          <p:spPr>
            <a:xfrm>
              <a:off x="6991350" y="507225"/>
              <a:ext cx="29250" cy="25"/>
            </a:xfrm>
            <a:custGeom>
              <a:rect b="b" l="l" r="r" t="t"/>
              <a:pathLst>
                <a:path extrusionOk="0" fill="none" h="1" w="1170">
                  <a:moveTo>
                    <a:pt x="116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3"/>
            <p:cNvSpPr/>
            <p:nvPr/>
          </p:nvSpPr>
          <p:spPr>
            <a:xfrm>
              <a:off x="6972475" y="420775"/>
              <a:ext cx="24975" cy="14025"/>
            </a:xfrm>
            <a:custGeom>
              <a:rect b="b" l="l" r="r" t="t"/>
              <a:pathLst>
                <a:path extrusionOk="0" fill="none" h="561" w="999">
                  <a:moveTo>
                    <a:pt x="0" y="561"/>
                  </a:moveTo>
                  <a:lnTo>
                    <a:pt x="999"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3"/>
            <p:cNvSpPr/>
            <p:nvPr/>
          </p:nvSpPr>
          <p:spPr>
            <a:xfrm>
              <a:off x="6997425" y="420775"/>
              <a:ext cx="25" cy="25"/>
            </a:xfrm>
            <a:custGeom>
              <a:rect b="b" l="l" r="r" t="t"/>
              <a:pathLst>
                <a:path extrusionOk="0" fill="none" h="1" w="1">
                  <a:moveTo>
                    <a:pt x="1"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3"/>
            <p:cNvSpPr/>
            <p:nvPr/>
          </p:nvSpPr>
          <p:spPr>
            <a:xfrm>
              <a:off x="6919500" y="356850"/>
              <a:ext cx="14025" cy="24975"/>
            </a:xfrm>
            <a:custGeom>
              <a:rect b="b" l="l" r="r" t="t"/>
              <a:pathLst>
                <a:path extrusionOk="0" fill="none" h="999" w="561">
                  <a:moveTo>
                    <a:pt x="560" y="0"/>
                  </a:moveTo>
                  <a:lnTo>
                    <a:pt x="0"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3"/>
            <p:cNvSpPr/>
            <p:nvPr/>
          </p:nvSpPr>
          <p:spPr>
            <a:xfrm>
              <a:off x="6933500" y="356850"/>
              <a:ext cx="25" cy="25"/>
            </a:xfrm>
            <a:custGeom>
              <a:rect b="b" l="l" r="r" t="t"/>
              <a:pathLst>
                <a:path extrusionOk="0" fill="none" h="1" w="1">
                  <a:moveTo>
                    <a:pt x="0"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73"/>
          <p:cNvGrpSpPr/>
          <p:nvPr/>
        </p:nvGrpSpPr>
        <p:grpSpPr>
          <a:xfrm>
            <a:off x="4873705" y="395448"/>
            <a:ext cx="337797" cy="319873"/>
            <a:chOff x="5973900" y="318475"/>
            <a:chExt cx="401900" cy="380575"/>
          </a:xfrm>
        </p:grpSpPr>
        <p:sp>
          <p:nvSpPr>
            <p:cNvPr id="786" name="Google Shape;786;p73"/>
            <p:cNvSpPr/>
            <p:nvPr/>
          </p:nvSpPr>
          <p:spPr>
            <a:xfrm>
              <a:off x="5973900" y="337975"/>
              <a:ext cx="401900" cy="67000"/>
            </a:xfrm>
            <a:custGeom>
              <a:rect b="b" l="l" r="r" t="t"/>
              <a:pathLst>
                <a:path extrusionOk="0" fill="none" h="2680" w="16076">
                  <a:moveTo>
                    <a:pt x="16075" y="2679"/>
                  </a:moveTo>
                  <a:lnTo>
                    <a:pt x="16075" y="0"/>
                  </a:lnTo>
                  <a:lnTo>
                    <a:pt x="1" y="0"/>
                  </a:lnTo>
                  <a:lnTo>
                    <a:pt x="1" y="26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73"/>
            <p:cNvSpPr/>
            <p:nvPr/>
          </p:nvSpPr>
          <p:spPr>
            <a:xfrm>
              <a:off x="6024450" y="348325"/>
              <a:ext cx="45075" cy="45075"/>
            </a:xfrm>
            <a:custGeom>
              <a:rect b="b" l="l" r="r" t="t"/>
              <a:pathLst>
                <a:path extrusionOk="0" fill="none" h="1803" w="1803">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3"/>
            <p:cNvSpPr/>
            <p:nvPr/>
          </p:nvSpPr>
          <p:spPr>
            <a:xfrm>
              <a:off x="6280175" y="348325"/>
              <a:ext cx="45075" cy="45075"/>
            </a:xfrm>
            <a:custGeom>
              <a:rect b="b" l="l" r="r" t="t"/>
              <a:pathLst>
                <a:path extrusionOk="0" fill="none" h="1803" w="1803">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3"/>
            <p:cNvSpPr/>
            <p:nvPr/>
          </p:nvSpPr>
          <p:spPr>
            <a:xfrm>
              <a:off x="5973900" y="667375"/>
              <a:ext cx="401900" cy="31675"/>
            </a:xfrm>
            <a:custGeom>
              <a:rect b="b" l="l" r="r" t="t"/>
              <a:pathLst>
                <a:path extrusionOk="0" fill="none" h="1267" w="16076">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3"/>
            <p:cNvSpPr/>
            <p:nvPr/>
          </p:nvSpPr>
          <p:spPr>
            <a:xfrm>
              <a:off x="6302700" y="318475"/>
              <a:ext cx="28650" cy="63350"/>
            </a:xfrm>
            <a:custGeom>
              <a:rect b="b" l="l" r="r" t="t"/>
              <a:pathLst>
                <a:path extrusionOk="0" fill="none" h="2534" w="1146">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3"/>
            <p:cNvSpPr/>
            <p:nvPr/>
          </p:nvSpPr>
          <p:spPr>
            <a:xfrm>
              <a:off x="6046975" y="318475"/>
              <a:ext cx="28650" cy="63350"/>
            </a:xfrm>
            <a:custGeom>
              <a:rect b="b" l="l" r="r" t="t"/>
              <a:pathLst>
                <a:path extrusionOk="0" fill="none" h="2534" w="1146">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3"/>
            <p:cNvSpPr/>
            <p:nvPr/>
          </p:nvSpPr>
          <p:spPr>
            <a:xfrm>
              <a:off x="5973900" y="407375"/>
              <a:ext cx="401900" cy="272200"/>
            </a:xfrm>
            <a:custGeom>
              <a:rect b="b" l="l" r="r" t="t"/>
              <a:pathLst>
                <a:path extrusionOk="0" fill="none" h="10888" w="16076">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3"/>
            <p:cNvSpPr/>
            <p:nvPr/>
          </p:nvSpPr>
          <p:spPr>
            <a:xfrm>
              <a:off x="6024450" y="456100"/>
              <a:ext cx="300800" cy="175375"/>
            </a:xfrm>
            <a:custGeom>
              <a:rect b="b" l="l" r="r" t="t"/>
              <a:pathLst>
                <a:path extrusionOk="0" fill="none" h="7015" w="12032">
                  <a:moveTo>
                    <a:pt x="0" y="0"/>
                  </a:moveTo>
                  <a:lnTo>
                    <a:pt x="12032" y="0"/>
                  </a:lnTo>
                  <a:lnTo>
                    <a:pt x="12032" y="7014"/>
                  </a:lnTo>
                  <a:lnTo>
                    <a:pt x="0" y="7014"/>
                  </a:lnTo>
                  <a:lnTo>
                    <a:pt x="0"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3"/>
            <p:cNvSpPr/>
            <p:nvPr/>
          </p:nvSpPr>
          <p:spPr>
            <a:xfrm>
              <a:off x="6024450" y="573000"/>
              <a:ext cx="300800" cy="25"/>
            </a:xfrm>
            <a:custGeom>
              <a:rect b="b" l="l" r="r" t="t"/>
              <a:pathLst>
                <a:path extrusionOk="0" fill="none" h="1" w="12032">
                  <a:moveTo>
                    <a:pt x="0" y="0"/>
                  </a:moveTo>
                  <a:lnTo>
                    <a:pt x="12032"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3"/>
            <p:cNvSpPr/>
            <p:nvPr/>
          </p:nvSpPr>
          <p:spPr>
            <a:xfrm>
              <a:off x="6024450" y="514550"/>
              <a:ext cx="300800" cy="25"/>
            </a:xfrm>
            <a:custGeom>
              <a:rect b="b" l="l" r="r" t="t"/>
              <a:pathLst>
                <a:path extrusionOk="0" fill="none" h="1" w="12032">
                  <a:moveTo>
                    <a:pt x="0" y="0"/>
                  </a:moveTo>
                  <a:lnTo>
                    <a:pt x="12032"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3"/>
            <p:cNvSpPr/>
            <p:nvPr/>
          </p:nvSpPr>
          <p:spPr>
            <a:xfrm>
              <a:off x="6264950" y="456100"/>
              <a:ext cx="25" cy="175375"/>
            </a:xfrm>
            <a:custGeom>
              <a:rect b="b" l="l" r="r" t="t"/>
              <a:pathLst>
                <a:path extrusionOk="0" fill="none" h="7015" w="1">
                  <a:moveTo>
                    <a:pt x="1" y="0"/>
                  </a:moveTo>
                  <a:lnTo>
                    <a:pt x="1" y="701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3"/>
            <p:cNvSpPr/>
            <p:nvPr/>
          </p:nvSpPr>
          <p:spPr>
            <a:xfrm>
              <a:off x="6204675" y="456100"/>
              <a:ext cx="25" cy="175375"/>
            </a:xfrm>
            <a:custGeom>
              <a:rect b="b" l="l" r="r" t="t"/>
              <a:pathLst>
                <a:path extrusionOk="0" fill="none" h="7015" w="1">
                  <a:moveTo>
                    <a:pt x="0" y="0"/>
                  </a:moveTo>
                  <a:lnTo>
                    <a:pt x="0" y="701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3"/>
            <p:cNvSpPr/>
            <p:nvPr/>
          </p:nvSpPr>
          <p:spPr>
            <a:xfrm>
              <a:off x="6145000" y="456100"/>
              <a:ext cx="25" cy="175375"/>
            </a:xfrm>
            <a:custGeom>
              <a:rect b="b" l="l" r="r" t="t"/>
              <a:pathLst>
                <a:path extrusionOk="0" fill="none" h="7015" w="1">
                  <a:moveTo>
                    <a:pt x="1" y="0"/>
                  </a:moveTo>
                  <a:lnTo>
                    <a:pt x="1" y="701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3"/>
            <p:cNvSpPr/>
            <p:nvPr/>
          </p:nvSpPr>
          <p:spPr>
            <a:xfrm>
              <a:off x="6084725" y="456100"/>
              <a:ext cx="25" cy="175375"/>
            </a:xfrm>
            <a:custGeom>
              <a:rect b="b" l="l" r="r" t="t"/>
              <a:pathLst>
                <a:path extrusionOk="0" fill="none" h="7015" w="1">
                  <a:moveTo>
                    <a:pt x="1" y="0"/>
                  </a:moveTo>
                  <a:lnTo>
                    <a:pt x="1" y="701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73"/>
          <p:cNvGrpSpPr/>
          <p:nvPr/>
        </p:nvGrpSpPr>
        <p:grpSpPr>
          <a:xfrm>
            <a:off x="918858" y="908741"/>
            <a:ext cx="342882" cy="418128"/>
            <a:chOff x="1268550" y="929175"/>
            <a:chExt cx="407950" cy="497475"/>
          </a:xfrm>
        </p:grpSpPr>
        <p:sp>
          <p:nvSpPr>
            <p:cNvPr id="801" name="Google Shape;801;p73"/>
            <p:cNvSpPr/>
            <p:nvPr/>
          </p:nvSpPr>
          <p:spPr>
            <a:xfrm>
              <a:off x="1268550" y="953550"/>
              <a:ext cx="387250" cy="473100"/>
            </a:xfrm>
            <a:custGeom>
              <a:rect b="b" l="l" r="r" t="t"/>
              <a:pathLst>
                <a:path extrusionOk="0" fill="none" h="18924" w="1549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3"/>
            <p:cNvSpPr/>
            <p:nvPr/>
          </p:nvSpPr>
          <p:spPr>
            <a:xfrm>
              <a:off x="1298975" y="929175"/>
              <a:ext cx="377525" cy="462775"/>
            </a:xfrm>
            <a:custGeom>
              <a:rect b="b" l="l" r="r" t="t"/>
              <a:pathLst>
                <a:path extrusionOk="0" fill="none" h="18511" w="15101">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3"/>
            <p:cNvSpPr/>
            <p:nvPr/>
          </p:nvSpPr>
          <p:spPr>
            <a:xfrm>
              <a:off x="15924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73"/>
          <p:cNvGrpSpPr/>
          <p:nvPr/>
        </p:nvGrpSpPr>
        <p:grpSpPr>
          <a:xfrm>
            <a:off x="5404922" y="924605"/>
            <a:ext cx="405331" cy="388962"/>
            <a:chOff x="6605925" y="948050"/>
            <a:chExt cx="482250" cy="462775"/>
          </a:xfrm>
        </p:grpSpPr>
        <p:sp>
          <p:nvSpPr>
            <p:cNvPr id="805" name="Google Shape;805;p73"/>
            <p:cNvSpPr/>
            <p:nvPr/>
          </p:nvSpPr>
          <p:spPr>
            <a:xfrm>
              <a:off x="6847025" y="1209875"/>
              <a:ext cx="60325" cy="200950"/>
            </a:xfrm>
            <a:custGeom>
              <a:rect b="b" l="l" r="r" t="t"/>
              <a:pathLst>
                <a:path extrusionOk="0" fill="none" h="8038" w="2413">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3"/>
            <p:cNvSpPr/>
            <p:nvPr/>
          </p:nvSpPr>
          <p:spPr>
            <a:xfrm>
              <a:off x="6605925" y="971800"/>
              <a:ext cx="482250" cy="228350"/>
            </a:xfrm>
            <a:custGeom>
              <a:rect b="b" l="l" r="r" t="t"/>
              <a:pathLst>
                <a:path extrusionOk="0" fill="none" h="9134" w="1929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3"/>
            <p:cNvSpPr/>
            <p:nvPr/>
          </p:nvSpPr>
          <p:spPr>
            <a:xfrm>
              <a:off x="6847025" y="948050"/>
              <a:ext cx="25" cy="23775"/>
            </a:xfrm>
            <a:custGeom>
              <a:rect b="b" l="l" r="r" t="t"/>
              <a:pathLst>
                <a:path extrusionOk="0" fill="none" h="951" w="1">
                  <a:moveTo>
                    <a:pt x="1" y="95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3"/>
            <p:cNvSpPr/>
            <p:nvPr/>
          </p:nvSpPr>
          <p:spPr>
            <a:xfrm>
              <a:off x="6847025" y="1001025"/>
              <a:ext cx="25" cy="183900"/>
            </a:xfrm>
            <a:custGeom>
              <a:rect b="b" l="l" r="r" t="t"/>
              <a:pathLst>
                <a:path extrusionOk="0" fill="none" h="7356" w="1">
                  <a:moveTo>
                    <a:pt x="1" y="1"/>
                  </a:moveTo>
                  <a:lnTo>
                    <a:pt x="1" y="735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3"/>
            <p:cNvSpPr/>
            <p:nvPr/>
          </p:nvSpPr>
          <p:spPr>
            <a:xfrm>
              <a:off x="6872000" y="994325"/>
              <a:ext cx="85275" cy="190600"/>
            </a:xfrm>
            <a:custGeom>
              <a:rect b="b" l="l" r="r" t="t"/>
              <a:pathLst>
                <a:path extrusionOk="0" fill="none" h="7624" w="3411">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3"/>
            <p:cNvSpPr/>
            <p:nvPr/>
          </p:nvSpPr>
          <p:spPr>
            <a:xfrm>
              <a:off x="6736825" y="994325"/>
              <a:ext cx="85275" cy="190600"/>
            </a:xfrm>
            <a:custGeom>
              <a:rect b="b" l="l" r="r" t="t"/>
              <a:pathLst>
                <a:path extrusionOk="0" fill="none" h="7624" w="3411">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73"/>
          <p:cNvGrpSpPr/>
          <p:nvPr/>
        </p:nvGrpSpPr>
        <p:grpSpPr>
          <a:xfrm>
            <a:off x="5499604" y="2076574"/>
            <a:ext cx="215966" cy="342399"/>
            <a:chOff x="6718575" y="2318625"/>
            <a:chExt cx="256950" cy="407375"/>
          </a:xfrm>
        </p:grpSpPr>
        <p:sp>
          <p:nvSpPr>
            <p:cNvPr id="812" name="Google Shape;812;p73"/>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3"/>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3"/>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3"/>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3"/>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3"/>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3"/>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3"/>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73"/>
          <p:cNvGrpSpPr/>
          <p:nvPr/>
        </p:nvGrpSpPr>
        <p:grpSpPr>
          <a:xfrm>
            <a:off x="2600993" y="2703482"/>
            <a:ext cx="363369" cy="221115"/>
            <a:chOff x="3269900" y="3064500"/>
            <a:chExt cx="432325" cy="263075"/>
          </a:xfrm>
        </p:grpSpPr>
        <p:sp>
          <p:nvSpPr>
            <p:cNvPr id="821" name="Google Shape;821;p73"/>
            <p:cNvSpPr/>
            <p:nvPr/>
          </p:nvSpPr>
          <p:spPr>
            <a:xfrm>
              <a:off x="3269900" y="3064500"/>
              <a:ext cx="432325" cy="263075"/>
            </a:xfrm>
            <a:custGeom>
              <a:rect b="b" l="l" r="r" t="t"/>
              <a:pathLst>
                <a:path extrusionOk="0" fill="none" h="10523" w="17293">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3"/>
            <p:cNvSpPr/>
            <p:nvPr/>
          </p:nvSpPr>
          <p:spPr>
            <a:xfrm>
              <a:off x="3445875" y="3155825"/>
              <a:ext cx="80400" cy="80400"/>
            </a:xfrm>
            <a:custGeom>
              <a:rect b="b" l="l" r="r" t="t"/>
              <a:pathLst>
                <a:path extrusionOk="0" fill="none" h="3216" w="3216">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3"/>
            <p:cNvSpPr/>
            <p:nvPr/>
          </p:nvSpPr>
          <p:spPr>
            <a:xfrm>
              <a:off x="3381925" y="3091900"/>
              <a:ext cx="208275" cy="208275"/>
            </a:xfrm>
            <a:custGeom>
              <a:rect b="b" l="l" r="r" t="t"/>
              <a:pathLst>
                <a:path extrusionOk="0" fill="none" h="8331" w="8331">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73"/>
          <p:cNvGrpSpPr/>
          <p:nvPr/>
        </p:nvGrpSpPr>
        <p:grpSpPr>
          <a:xfrm>
            <a:off x="5475019" y="2635926"/>
            <a:ext cx="265115" cy="372594"/>
            <a:chOff x="6689325" y="2984125"/>
            <a:chExt cx="315425" cy="443300"/>
          </a:xfrm>
        </p:grpSpPr>
        <p:sp>
          <p:nvSpPr>
            <p:cNvPr id="825" name="Google Shape;825;p73"/>
            <p:cNvSpPr/>
            <p:nvPr/>
          </p:nvSpPr>
          <p:spPr>
            <a:xfrm>
              <a:off x="6689325" y="2984125"/>
              <a:ext cx="315425" cy="77975"/>
            </a:xfrm>
            <a:custGeom>
              <a:rect b="b" l="l" r="r" t="t"/>
              <a:pathLst>
                <a:path extrusionOk="0" fill="none" h="3119" w="12617">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3"/>
            <p:cNvSpPr/>
            <p:nvPr/>
          </p:nvSpPr>
          <p:spPr>
            <a:xfrm>
              <a:off x="6702125" y="3069375"/>
              <a:ext cx="289850" cy="358050"/>
            </a:xfrm>
            <a:custGeom>
              <a:rect b="b" l="l" r="r" t="t"/>
              <a:pathLst>
                <a:path extrusionOk="0" fill="none" h="14322" w="11594">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3"/>
            <p:cNvSpPr/>
            <p:nvPr/>
          </p:nvSpPr>
          <p:spPr>
            <a:xfrm>
              <a:off x="6761175" y="3117475"/>
              <a:ext cx="25" cy="261850"/>
            </a:xfrm>
            <a:custGeom>
              <a:rect b="b" l="l" r="r" t="t"/>
              <a:pathLst>
                <a:path extrusionOk="0" fill="none" h="10474" w="1">
                  <a:moveTo>
                    <a:pt x="1" y="10473"/>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3"/>
            <p:cNvSpPr/>
            <p:nvPr/>
          </p:nvSpPr>
          <p:spPr>
            <a:xfrm>
              <a:off x="6847025" y="3117475"/>
              <a:ext cx="25" cy="261850"/>
            </a:xfrm>
            <a:custGeom>
              <a:rect b="b" l="l" r="r" t="t"/>
              <a:pathLst>
                <a:path extrusionOk="0" fill="none" h="10474" w="1">
                  <a:moveTo>
                    <a:pt x="1" y="1"/>
                  </a:moveTo>
                  <a:lnTo>
                    <a:pt x="1" y="104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3"/>
            <p:cNvSpPr/>
            <p:nvPr/>
          </p:nvSpPr>
          <p:spPr>
            <a:xfrm>
              <a:off x="6932875" y="3117475"/>
              <a:ext cx="25" cy="261850"/>
            </a:xfrm>
            <a:custGeom>
              <a:rect b="b" l="l" r="r" t="t"/>
              <a:pathLst>
                <a:path extrusionOk="0" fill="none" h="10474" w="1">
                  <a:moveTo>
                    <a:pt x="1" y="1"/>
                  </a:moveTo>
                  <a:lnTo>
                    <a:pt x="1" y="104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73"/>
          <p:cNvGrpSpPr/>
          <p:nvPr/>
        </p:nvGrpSpPr>
        <p:grpSpPr>
          <a:xfrm>
            <a:off x="1523745" y="3730594"/>
            <a:ext cx="256416" cy="414535"/>
            <a:chOff x="1988225" y="4286525"/>
            <a:chExt cx="305075" cy="493200"/>
          </a:xfrm>
        </p:grpSpPr>
        <p:sp>
          <p:nvSpPr>
            <p:cNvPr id="831" name="Google Shape;831;p73"/>
            <p:cNvSpPr/>
            <p:nvPr/>
          </p:nvSpPr>
          <p:spPr>
            <a:xfrm>
              <a:off x="2178800" y="4519725"/>
              <a:ext cx="114500" cy="114475"/>
            </a:xfrm>
            <a:custGeom>
              <a:rect b="b" l="l" r="r" t="t"/>
              <a:pathLst>
                <a:path extrusionOk="0" fill="none" h="4579" w="458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3"/>
            <p:cNvSpPr/>
            <p:nvPr/>
          </p:nvSpPr>
          <p:spPr>
            <a:xfrm>
              <a:off x="1988225" y="4539200"/>
              <a:ext cx="156500" cy="156500"/>
            </a:xfrm>
            <a:custGeom>
              <a:rect b="b" l="l" r="r" t="t"/>
              <a:pathLst>
                <a:path extrusionOk="0" fill="none" h="6260" w="626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3"/>
            <p:cNvSpPr/>
            <p:nvPr/>
          </p:nvSpPr>
          <p:spPr>
            <a:xfrm>
              <a:off x="2042425" y="4286525"/>
              <a:ext cx="239300" cy="236250"/>
            </a:xfrm>
            <a:custGeom>
              <a:rect b="b" l="l" r="r" t="t"/>
              <a:pathLst>
                <a:path extrusionOk="0" fill="none" h="9450" w="9572">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3"/>
            <p:cNvSpPr/>
            <p:nvPr/>
          </p:nvSpPr>
          <p:spPr>
            <a:xfrm>
              <a:off x="2161750" y="4522750"/>
              <a:ext cx="25" cy="256975"/>
            </a:xfrm>
            <a:custGeom>
              <a:rect b="b" l="l" r="r" t="t"/>
              <a:pathLst>
                <a:path extrusionOk="0" fill="none" h="10279" w="1">
                  <a:moveTo>
                    <a:pt x="1" y="10279"/>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3"/>
            <p:cNvSpPr/>
            <p:nvPr/>
          </p:nvSpPr>
          <p:spPr>
            <a:xfrm>
              <a:off x="2133750" y="4377850"/>
              <a:ext cx="56050" cy="56025"/>
            </a:xfrm>
            <a:custGeom>
              <a:rect b="b" l="l" r="r" t="t"/>
              <a:pathLst>
                <a:path extrusionOk="0" fill="none" h="2241" w="2242">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3"/>
            <p:cNvSpPr/>
            <p:nvPr/>
          </p:nvSpPr>
          <p:spPr>
            <a:xfrm>
              <a:off x="2038150" y="4589125"/>
              <a:ext cx="87100" cy="87100"/>
            </a:xfrm>
            <a:custGeom>
              <a:rect b="b" l="l" r="r" t="t"/>
              <a:pathLst>
                <a:path extrusionOk="0" fill="none" h="3484" w="3484">
                  <a:moveTo>
                    <a:pt x="1" y="0"/>
                  </a:moveTo>
                  <a:lnTo>
                    <a:pt x="3483" y="348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3"/>
            <p:cNvSpPr/>
            <p:nvPr/>
          </p:nvSpPr>
          <p:spPr>
            <a:xfrm>
              <a:off x="2194025" y="4564150"/>
              <a:ext cx="54825" cy="54825"/>
            </a:xfrm>
            <a:custGeom>
              <a:rect b="b" l="l" r="r" t="t"/>
              <a:pathLst>
                <a:path extrusionOk="0" fill="none" h="2193" w="2193">
                  <a:moveTo>
                    <a:pt x="2192" y="1"/>
                  </a:moveTo>
                  <a:lnTo>
                    <a:pt x="1" y="219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73"/>
          <p:cNvGrpSpPr/>
          <p:nvPr/>
        </p:nvGrpSpPr>
        <p:grpSpPr>
          <a:xfrm>
            <a:off x="2067737" y="3759759"/>
            <a:ext cx="309640" cy="392030"/>
            <a:chOff x="2635450" y="4321225"/>
            <a:chExt cx="368400" cy="466425"/>
          </a:xfrm>
        </p:grpSpPr>
        <p:sp>
          <p:nvSpPr>
            <p:cNvPr id="839" name="Google Shape;839;p73"/>
            <p:cNvSpPr/>
            <p:nvPr/>
          </p:nvSpPr>
          <p:spPr>
            <a:xfrm>
              <a:off x="2635450" y="4653050"/>
              <a:ext cx="368400" cy="134600"/>
            </a:xfrm>
            <a:custGeom>
              <a:rect b="b" l="l" r="r" t="t"/>
              <a:pathLst>
                <a:path extrusionOk="0" fill="none" h="5384" w="14736">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3"/>
            <p:cNvSpPr/>
            <p:nvPr/>
          </p:nvSpPr>
          <p:spPr>
            <a:xfrm>
              <a:off x="2819350" y="4321225"/>
              <a:ext cx="25" cy="347075"/>
            </a:xfrm>
            <a:custGeom>
              <a:rect b="b" l="l" r="r" t="t"/>
              <a:pathLst>
                <a:path extrusionOk="0" fill="none" h="13883" w="1">
                  <a:moveTo>
                    <a:pt x="0" y="13883"/>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3"/>
            <p:cNvSpPr/>
            <p:nvPr/>
          </p:nvSpPr>
          <p:spPr>
            <a:xfrm>
              <a:off x="2835175" y="4328525"/>
              <a:ext cx="114475" cy="114500"/>
            </a:xfrm>
            <a:custGeom>
              <a:rect b="b" l="l" r="r" t="t"/>
              <a:pathLst>
                <a:path extrusionOk="0" fill="none" h="4580" w="4579">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3"/>
            <p:cNvSpPr/>
            <p:nvPr/>
          </p:nvSpPr>
          <p:spPr>
            <a:xfrm>
              <a:off x="2850400" y="4372975"/>
              <a:ext cx="54825" cy="54825"/>
            </a:xfrm>
            <a:custGeom>
              <a:rect b="b" l="l" r="r" t="t"/>
              <a:pathLst>
                <a:path extrusionOk="0" fill="none" h="2193" w="2193">
                  <a:moveTo>
                    <a:pt x="2192" y="0"/>
                  </a:moveTo>
                  <a:lnTo>
                    <a:pt x="0" y="219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3"/>
            <p:cNvSpPr/>
            <p:nvPr/>
          </p:nvSpPr>
          <p:spPr>
            <a:xfrm>
              <a:off x="2646425" y="4429600"/>
              <a:ext cx="156500" cy="156500"/>
            </a:xfrm>
            <a:custGeom>
              <a:rect b="b" l="l" r="r" t="t"/>
              <a:pathLst>
                <a:path extrusionOk="0" fill="none" h="6260" w="626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3"/>
            <p:cNvSpPr/>
            <p:nvPr/>
          </p:nvSpPr>
          <p:spPr>
            <a:xfrm>
              <a:off x="2696350" y="4479525"/>
              <a:ext cx="87100" cy="87100"/>
            </a:xfrm>
            <a:custGeom>
              <a:rect b="b" l="l" r="r" t="t"/>
              <a:pathLst>
                <a:path extrusionOk="0" fill="none" h="3484" w="3484">
                  <a:moveTo>
                    <a:pt x="0" y="1"/>
                  </a:moveTo>
                  <a:lnTo>
                    <a:pt x="3483" y="348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73"/>
          <p:cNvGrpSpPr/>
          <p:nvPr/>
        </p:nvGrpSpPr>
        <p:grpSpPr>
          <a:xfrm>
            <a:off x="5436146" y="3750030"/>
            <a:ext cx="342882" cy="383835"/>
            <a:chOff x="6643075" y="4309650"/>
            <a:chExt cx="407950" cy="456675"/>
          </a:xfrm>
        </p:grpSpPr>
        <p:sp>
          <p:nvSpPr>
            <p:cNvPr id="846" name="Google Shape;846;p73"/>
            <p:cNvSpPr/>
            <p:nvPr/>
          </p:nvSpPr>
          <p:spPr>
            <a:xfrm>
              <a:off x="6643075" y="4698125"/>
              <a:ext cx="407950" cy="14625"/>
            </a:xfrm>
            <a:custGeom>
              <a:rect b="b" l="l" r="r" t="t"/>
              <a:pathLst>
                <a:path extrusionOk="0" fill="none" h="585" w="16318">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3"/>
            <p:cNvSpPr/>
            <p:nvPr/>
          </p:nvSpPr>
          <p:spPr>
            <a:xfrm>
              <a:off x="6643075" y="4727350"/>
              <a:ext cx="407950" cy="14625"/>
            </a:xfrm>
            <a:custGeom>
              <a:rect b="b" l="l" r="r" t="t"/>
              <a:pathLst>
                <a:path extrusionOk="0" fill="none" h="585" w="16318">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3"/>
            <p:cNvSpPr/>
            <p:nvPr/>
          </p:nvSpPr>
          <p:spPr>
            <a:xfrm>
              <a:off x="6643075" y="4751700"/>
              <a:ext cx="407950" cy="14625"/>
            </a:xfrm>
            <a:custGeom>
              <a:rect b="b" l="l" r="r" t="t"/>
              <a:pathLst>
                <a:path extrusionOk="0" fill="none" h="585" w="16318">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3"/>
            <p:cNvSpPr/>
            <p:nvPr/>
          </p:nvSpPr>
          <p:spPr>
            <a:xfrm>
              <a:off x="6672900" y="4309650"/>
              <a:ext cx="348900" cy="376300"/>
            </a:xfrm>
            <a:custGeom>
              <a:rect b="b" l="l" r="r" t="t"/>
              <a:pathLst>
                <a:path extrusionOk="0" fill="none" h="15052" w="13956">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3"/>
            <p:cNvSpPr/>
            <p:nvPr/>
          </p:nvSpPr>
          <p:spPr>
            <a:xfrm>
              <a:off x="6805625" y="4452725"/>
              <a:ext cx="15850" cy="28050"/>
            </a:xfrm>
            <a:custGeom>
              <a:rect b="b" l="l" r="r" t="t"/>
              <a:pathLst>
                <a:path extrusionOk="0" fill="none" h="1122" w="634">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3"/>
            <p:cNvSpPr/>
            <p:nvPr/>
          </p:nvSpPr>
          <p:spPr>
            <a:xfrm>
              <a:off x="6872600" y="4452725"/>
              <a:ext cx="15875" cy="28050"/>
            </a:xfrm>
            <a:custGeom>
              <a:rect b="b" l="l" r="r" t="t"/>
              <a:pathLst>
                <a:path extrusionOk="0" fill="none" h="1122" w="635">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3"/>
            <p:cNvSpPr/>
            <p:nvPr/>
          </p:nvSpPr>
          <p:spPr>
            <a:xfrm>
              <a:off x="6709425" y="4414975"/>
              <a:ext cx="275250" cy="54825"/>
            </a:xfrm>
            <a:custGeom>
              <a:rect b="b" l="l" r="r" t="t"/>
              <a:pathLst>
                <a:path extrusionOk="0" fill="none" h="2193" w="11010">
                  <a:moveTo>
                    <a:pt x="11009" y="2193"/>
                  </a:moveTo>
                  <a:lnTo>
                    <a:pt x="5505" y="1"/>
                  </a:lnTo>
                  <a:lnTo>
                    <a:pt x="1" y="219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3"/>
            <p:cNvSpPr/>
            <p:nvPr/>
          </p:nvSpPr>
          <p:spPr>
            <a:xfrm>
              <a:off x="6733175" y="4382725"/>
              <a:ext cx="227750" cy="37150"/>
            </a:xfrm>
            <a:custGeom>
              <a:rect b="b" l="l" r="r" t="t"/>
              <a:pathLst>
                <a:path extrusionOk="0" fill="none" h="1486" w="9110">
                  <a:moveTo>
                    <a:pt x="1" y="1486"/>
                  </a:moveTo>
                  <a:lnTo>
                    <a:pt x="1681" y="1486"/>
                  </a:lnTo>
                  <a:lnTo>
                    <a:pt x="1681" y="0"/>
                  </a:lnTo>
                  <a:lnTo>
                    <a:pt x="4555" y="0"/>
                  </a:lnTo>
                  <a:lnTo>
                    <a:pt x="7429" y="0"/>
                  </a:lnTo>
                  <a:lnTo>
                    <a:pt x="7429" y="1486"/>
                  </a:lnTo>
                  <a:lnTo>
                    <a:pt x="9109" y="148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3"/>
            <p:cNvSpPr/>
            <p:nvPr/>
          </p:nvSpPr>
          <p:spPr>
            <a:xfrm>
              <a:off x="6847025" y="4414975"/>
              <a:ext cx="25" cy="145550"/>
            </a:xfrm>
            <a:custGeom>
              <a:rect b="b" l="l" r="r" t="t"/>
              <a:pathLst>
                <a:path extrusionOk="0" fill="none" h="5822" w="1">
                  <a:moveTo>
                    <a:pt x="1" y="1"/>
                  </a:moveTo>
                  <a:lnTo>
                    <a:pt x="1" y="582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73"/>
          <p:cNvGrpSpPr/>
          <p:nvPr/>
        </p:nvGrpSpPr>
        <p:grpSpPr>
          <a:xfrm>
            <a:off x="4251419" y="4291984"/>
            <a:ext cx="452420" cy="433992"/>
            <a:chOff x="5233525" y="4954450"/>
            <a:chExt cx="538275" cy="516350"/>
          </a:xfrm>
        </p:grpSpPr>
        <p:sp>
          <p:nvSpPr>
            <p:cNvPr id="856" name="Google Shape;856;p73"/>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3"/>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3"/>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3"/>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3"/>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3"/>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3"/>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3"/>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3"/>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3"/>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3"/>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73"/>
          <p:cNvGrpSpPr/>
          <p:nvPr/>
        </p:nvGrpSpPr>
        <p:grpSpPr>
          <a:xfrm>
            <a:off x="3682338" y="4299654"/>
            <a:ext cx="460615" cy="418653"/>
            <a:chOff x="4556450" y="4963575"/>
            <a:chExt cx="548025" cy="498100"/>
          </a:xfrm>
        </p:grpSpPr>
        <p:sp>
          <p:nvSpPr>
            <p:cNvPr id="868" name="Google Shape;868;p73"/>
            <p:cNvSpPr/>
            <p:nvPr/>
          </p:nvSpPr>
          <p:spPr>
            <a:xfrm>
              <a:off x="4611850" y="5222350"/>
              <a:ext cx="436600" cy="239325"/>
            </a:xfrm>
            <a:custGeom>
              <a:rect b="b" l="l" r="r" t="t"/>
              <a:pathLst>
                <a:path extrusionOk="0" fill="none" h="9573" w="17464">
                  <a:moveTo>
                    <a:pt x="1" y="1"/>
                  </a:moveTo>
                  <a:lnTo>
                    <a:pt x="1" y="4677"/>
                  </a:lnTo>
                  <a:lnTo>
                    <a:pt x="8720" y="9572"/>
                  </a:lnTo>
                  <a:lnTo>
                    <a:pt x="17463" y="4677"/>
                  </a:lnTo>
                  <a:lnTo>
                    <a:pt x="1746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3"/>
            <p:cNvSpPr/>
            <p:nvPr/>
          </p:nvSpPr>
          <p:spPr>
            <a:xfrm>
              <a:off x="4612475" y="4963575"/>
              <a:ext cx="435975" cy="125450"/>
            </a:xfrm>
            <a:custGeom>
              <a:rect b="b" l="l" r="r" t="t"/>
              <a:pathLst>
                <a:path extrusionOk="0" fill="none" h="5018" w="17439">
                  <a:moveTo>
                    <a:pt x="17438" y="5018"/>
                  </a:moveTo>
                  <a:lnTo>
                    <a:pt x="8671" y="1"/>
                  </a:lnTo>
                  <a:lnTo>
                    <a:pt x="0" y="501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3"/>
            <p:cNvSpPr/>
            <p:nvPr/>
          </p:nvSpPr>
          <p:spPr>
            <a:xfrm>
              <a:off x="4556450" y="5089000"/>
              <a:ext cx="274025" cy="225925"/>
            </a:xfrm>
            <a:custGeom>
              <a:rect b="b" l="l" r="r" t="t"/>
              <a:pathLst>
                <a:path extrusionOk="0" fill="none" h="9037" w="10961">
                  <a:moveTo>
                    <a:pt x="8720" y="9037"/>
                  </a:moveTo>
                  <a:lnTo>
                    <a:pt x="1" y="4068"/>
                  </a:lnTo>
                  <a:lnTo>
                    <a:pt x="2241" y="1"/>
                  </a:lnTo>
                  <a:lnTo>
                    <a:pt x="10960" y="4969"/>
                  </a:lnTo>
                  <a:lnTo>
                    <a:pt x="8720" y="903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3"/>
            <p:cNvSpPr/>
            <p:nvPr/>
          </p:nvSpPr>
          <p:spPr>
            <a:xfrm>
              <a:off x="4830450" y="5089000"/>
              <a:ext cx="274025" cy="225925"/>
            </a:xfrm>
            <a:custGeom>
              <a:rect b="b" l="l" r="r" t="t"/>
              <a:pathLst>
                <a:path extrusionOk="0" fill="none" h="9037" w="10961">
                  <a:moveTo>
                    <a:pt x="2241" y="9037"/>
                  </a:moveTo>
                  <a:lnTo>
                    <a:pt x="10960" y="4068"/>
                  </a:lnTo>
                  <a:lnTo>
                    <a:pt x="8719" y="1"/>
                  </a:lnTo>
                  <a:lnTo>
                    <a:pt x="0" y="4969"/>
                  </a:lnTo>
                  <a:lnTo>
                    <a:pt x="2241" y="903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3"/>
            <p:cNvSpPr/>
            <p:nvPr/>
          </p:nvSpPr>
          <p:spPr>
            <a:xfrm>
              <a:off x="4830450" y="5213225"/>
              <a:ext cx="25" cy="248450"/>
            </a:xfrm>
            <a:custGeom>
              <a:rect b="b" l="l" r="r" t="t"/>
              <a:pathLst>
                <a:path extrusionOk="0" fill="none" h="9938" w="1">
                  <a:moveTo>
                    <a:pt x="0" y="0"/>
                  </a:moveTo>
                  <a:lnTo>
                    <a:pt x="0" y="993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73"/>
          <p:cNvGrpSpPr/>
          <p:nvPr/>
        </p:nvGrpSpPr>
        <p:grpSpPr>
          <a:xfrm>
            <a:off x="299620" y="4390239"/>
            <a:ext cx="445255" cy="246182"/>
            <a:chOff x="531800" y="5071350"/>
            <a:chExt cx="529750" cy="292900"/>
          </a:xfrm>
        </p:grpSpPr>
        <p:sp>
          <p:nvSpPr>
            <p:cNvPr id="874" name="Google Shape;874;p73"/>
            <p:cNvSpPr/>
            <p:nvPr/>
          </p:nvSpPr>
          <p:spPr>
            <a:xfrm>
              <a:off x="632875" y="5077450"/>
              <a:ext cx="272200" cy="185725"/>
            </a:xfrm>
            <a:custGeom>
              <a:rect b="b" l="l" r="r" t="t"/>
              <a:pathLst>
                <a:path extrusionOk="0" fill="none" h="7429" w="10888">
                  <a:moveTo>
                    <a:pt x="2947" y="0"/>
                  </a:moveTo>
                  <a:lnTo>
                    <a:pt x="6406" y="7428"/>
                  </a:lnTo>
                  <a:lnTo>
                    <a:pt x="10887" y="2314"/>
                  </a:lnTo>
                  <a:lnTo>
                    <a:pt x="4019" y="2314"/>
                  </a:lnTo>
                  <a:lnTo>
                    <a:pt x="0" y="7428"/>
                  </a:lnTo>
                  <a:lnTo>
                    <a:pt x="6406" y="742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3"/>
            <p:cNvSpPr/>
            <p:nvPr/>
          </p:nvSpPr>
          <p:spPr>
            <a:xfrm>
              <a:off x="886175" y="5071350"/>
              <a:ext cx="74300" cy="191825"/>
            </a:xfrm>
            <a:custGeom>
              <a:rect b="b" l="l" r="r" t="t"/>
              <a:pathLst>
                <a:path extrusionOk="0" fill="none" h="7673" w="2972">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3"/>
            <p:cNvSpPr/>
            <p:nvPr/>
          </p:nvSpPr>
          <p:spPr>
            <a:xfrm>
              <a:off x="531800" y="5162075"/>
              <a:ext cx="202175" cy="202175"/>
            </a:xfrm>
            <a:custGeom>
              <a:rect b="b" l="l" r="r" t="t"/>
              <a:pathLst>
                <a:path extrusionOk="0" fill="none" h="8087" w="8087">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3"/>
            <p:cNvSpPr/>
            <p:nvPr/>
          </p:nvSpPr>
          <p:spPr>
            <a:xfrm>
              <a:off x="859375" y="5162075"/>
              <a:ext cx="202175" cy="202175"/>
            </a:xfrm>
            <a:custGeom>
              <a:rect b="b" l="l" r="r" t="t"/>
              <a:pathLst>
                <a:path extrusionOk="0" fill="none" h="8087" w="8087">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3"/>
            <p:cNvSpPr/>
            <p:nvPr/>
          </p:nvSpPr>
          <p:spPr>
            <a:xfrm>
              <a:off x="676100" y="5071350"/>
              <a:ext cx="86500" cy="7325"/>
            </a:xfrm>
            <a:custGeom>
              <a:rect b="b" l="l" r="r" t="t"/>
              <a:pathLst>
                <a:path extrusionOk="0" fill="none" h="293" w="3460">
                  <a:moveTo>
                    <a:pt x="1" y="1"/>
                  </a:moveTo>
                  <a:lnTo>
                    <a:pt x="3459" y="29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3"/>
            <p:cNvSpPr/>
            <p:nvPr/>
          </p:nvSpPr>
          <p:spPr>
            <a:xfrm>
              <a:off x="941575" y="5244275"/>
              <a:ext cx="37175" cy="37175"/>
            </a:xfrm>
            <a:custGeom>
              <a:rect b="b" l="l" r="r" t="t"/>
              <a:pathLst>
                <a:path extrusionOk="0" fill="none" h="1487" w="1487">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3"/>
            <p:cNvSpPr/>
            <p:nvPr/>
          </p:nvSpPr>
          <p:spPr>
            <a:xfrm>
              <a:off x="614600" y="5244275"/>
              <a:ext cx="37175" cy="37175"/>
            </a:xfrm>
            <a:custGeom>
              <a:rect b="b" l="l" r="r" t="t"/>
              <a:pathLst>
                <a:path extrusionOk="0" fill="none" h="1487" w="1487">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81" name="Google Shape;881;p73"/>
          <p:cNvPicPr preferRelativeResize="0"/>
          <p:nvPr/>
        </p:nvPicPr>
        <p:blipFill>
          <a:blip r:embed="rId3">
            <a:alphaModFix/>
          </a:blip>
          <a:stretch>
            <a:fillRect/>
          </a:stretch>
        </p:blipFill>
        <p:spPr>
          <a:xfrm>
            <a:off x="5976050" y="1418751"/>
            <a:ext cx="3074677" cy="230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ctrTitle"/>
          </p:nvPr>
        </p:nvSpPr>
        <p:spPr>
          <a:xfrm>
            <a:off x="648300" y="1354750"/>
            <a:ext cx="3522300" cy="298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7200">
                <a:solidFill>
                  <a:srgbClr val="F33784"/>
                </a:solidFill>
                <a:latin typeface="Lato"/>
                <a:ea typeface="Lato"/>
                <a:cs typeface="Lato"/>
                <a:sym typeface="Lato"/>
              </a:rPr>
              <a:t>2</a:t>
            </a:r>
            <a:r>
              <a:rPr lang="es" sz="7200">
                <a:solidFill>
                  <a:srgbClr val="F33784"/>
                </a:solidFill>
                <a:latin typeface="Lato"/>
                <a:ea typeface="Lato"/>
                <a:cs typeface="Lato"/>
                <a:sym typeface="Lato"/>
              </a:rPr>
              <a:t>.</a:t>
            </a:r>
            <a:endParaRPr sz="7200">
              <a:solidFill>
                <a:srgbClr val="F33784"/>
              </a:solidFill>
              <a:latin typeface="Lato"/>
              <a:ea typeface="Lato"/>
              <a:cs typeface="Lato"/>
              <a:sym typeface="Lato"/>
            </a:endParaRPr>
          </a:p>
          <a:p>
            <a:pPr indent="0" lvl="0" marL="0" rtl="0" algn="l">
              <a:spcBef>
                <a:spcPts val="600"/>
              </a:spcBef>
              <a:spcAft>
                <a:spcPts val="0"/>
              </a:spcAft>
              <a:buNone/>
            </a:pPr>
            <a:r>
              <a:rPr b="0" lang="es">
                <a:solidFill>
                  <a:srgbClr val="121867"/>
                </a:solidFill>
                <a:latin typeface="Lato"/>
                <a:ea typeface="Lato"/>
                <a:cs typeface="Lato"/>
                <a:sym typeface="Lato"/>
              </a:rPr>
              <a:t>Instalación de Android Annotations</a:t>
            </a:r>
            <a:endParaRPr>
              <a:solidFill>
                <a:srgbClr val="121867"/>
              </a:solidFill>
              <a:latin typeface="Lato"/>
              <a:ea typeface="Lato"/>
              <a:cs typeface="Lato"/>
              <a:sym typeface="Lato"/>
            </a:endParaRPr>
          </a:p>
        </p:txBody>
      </p:sp>
      <p:sp>
        <p:nvSpPr>
          <p:cNvPr id="106" name="Google Shape;106;p20"/>
          <p:cNvSpPr txBox="1"/>
          <p:nvPr>
            <p:ph idx="1" type="subTitle"/>
          </p:nvPr>
        </p:nvSpPr>
        <p:spPr>
          <a:xfrm>
            <a:off x="5930000" y="3265700"/>
            <a:ext cx="2701200" cy="103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latin typeface="Lato"/>
                <a:ea typeface="Lato"/>
                <a:cs typeface="Lato"/>
                <a:sym typeface="Lato"/>
              </a:rPr>
              <a:t>Si inviertes tiempo ahora en ahorrar tiempo futuro, tu desarrollo será más rápido</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nvSpPr>
        <p:spPr>
          <a:xfrm>
            <a:off x="231850" y="3326925"/>
            <a:ext cx="2614800" cy="137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u="sng">
                <a:solidFill>
                  <a:schemeClr val="hlink"/>
                </a:solidFill>
                <a:hlinkClick r:id="rId3"/>
              </a:rPr>
              <a:t>https://github.com/androidannotations/androidannotations/wiki/Configuration#gradle</a:t>
            </a:r>
            <a:endParaRPr sz="1000">
              <a:solidFill>
                <a:srgbClr val="121867"/>
              </a:solidFill>
            </a:endParaRPr>
          </a:p>
          <a:p>
            <a:pPr indent="0" lvl="0" marL="0" rtl="0" algn="ctr">
              <a:spcBef>
                <a:spcPts val="0"/>
              </a:spcBef>
              <a:spcAft>
                <a:spcPts val="0"/>
              </a:spcAft>
              <a:buNone/>
            </a:pPr>
            <a:r>
              <a:t/>
            </a:r>
            <a:endParaRPr sz="1500">
              <a:solidFill>
                <a:srgbClr val="121867"/>
              </a:solidFill>
            </a:endParaRPr>
          </a:p>
        </p:txBody>
      </p:sp>
      <p:pic>
        <p:nvPicPr>
          <p:cNvPr id="112" name="Google Shape;112;p21"/>
          <p:cNvPicPr preferRelativeResize="0"/>
          <p:nvPr/>
        </p:nvPicPr>
        <p:blipFill>
          <a:blip r:embed="rId4">
            <a:alphaModFix/>
          </a:blip>
          <a:stretch>
            <a:fillRect/>
          </a:stretch>
        </p:blipFill>
        <p:spPr>
          <a:xfrm>
            <a:off x="368450" y="1871550"/>
            <a:ext cx="2341600" cy="1455375"/>
          </a:xfrm>
          <a:prstGeom prst="rect">
            <a:avLst/>
          </a:prstGeom>
          <a:noFill/>
          <a:ln>
            <a:noFill/>
          </a:ln>
        </p:spPr>
      </p:pic>
      <p:sp>
        <p:nvSpPr>
          <p:cNvPr id="113" name="Google Shape;113;p21"/>
          <p:cNvSpPr txBox="1"/>
          <p:nvPr/>
        </p:nvSpPr>
        <p:spPr>
          <a:xfrm>
            <a:off x="3077800" y="4697925"/>
            <a:ext cx="4856400" cy="4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u="sng">
                <a:solidFill>
                  <a:schemeClr val="hlink"/>
                </a:solidFill>
                <a:hlinkClick r:id="rId5"/>
              </a:rPr>
              <a:t>https://github.com/androidannotations/androidannotations/wiki/Building-Project-Gradle</a:t>
            </a:r>
            <a:endParaRPr sz="1000">
              <a:solidFill>
                <a:srgbClr val="121867"/>
              </a:solidFill>
            </a:endParaRPr>
          </a:p>
          <a:p>
            <a:pPr indent="0" lvl="0" marL="0" rtl="0" algn="ctr">
              <a:spcBef>
                <a:spcPts val="0"/>
              </a:spcBef>
              <a:spcAft>
                <a:spcPts val="0"/>
              </a:spcAft>
              <a:buNone/>
            </a:pPr>
            <a:r>
              <a:t/>
            </a:r>
            <a:endParaRPr sz="1300">
              <a:solidFill>
                <a:srgbClr val="121867"/>
              </a:solidFill>
            </a:endParaRPr>
          </a:p>
        </p:txBody>
      </p:sp>
      <p:pic>
        <p:nvPicPr>
          <p:cNvPr id="114" name="Google Shape;114;p21"/>
          <p:cNvPicPr preferRelativeResize="0"/>
          <p:nvPr/>
        </p:nvPicPr>
        <p:blipFill>
          <a:blip r:embed="rId6">
            <a:alphaModFix/>
          </a:blip>
          <a:stretch>
            <a:fillRect/>
          </a:stretch>
        </p:blipFill>
        <p:spPr>
          <a:xfrm>
            <a:off x="3077800" y="33200"/>
            <a:ext cx="4856525" cy="4792999"/>
          </a:xfrm>
          <a:prstGeom prst="rect">
            <a:avLst/>
          </a:prstGeom>
          <a:noFill/>
          <a:ln>
            <a:noFill/>
          </a:ln>
        </p:spPr>
      </p:pic>
      <p:pic>
        <p:nvPicPr>
          <p:cNvPr id="115" name="Google Shape;115;p21"/>
          <p:cNvPicPr preferRelativeResize="0"/>
          <p:nvPr/>
        </p:nvPicPr>
        <p:blipFill>
          <a:blip r:embed="rId7">
            <a:alphaModFix/>
          </a:blip>
          <a:stretch>
            <a:fillRect/>
          </a:stretch>
        </p:blipFill>
        <p:spPr>
          <a:xfrm rot="2700000">
            <a:off x="1838325" y="2901950"/>
            <a:ext cx="1752601" cy="1752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1000"/>
                                        <p:tgtEl>
                                          <p:spTgt spid="115"/>
                                        </p:tgtEl>
                                        <p:attrNameLst>
                                          <p:attrName>ppt_w</p:attrName>
                                        </p:attrNameLst>
                                      </p:cBhvr>
                                      <p:tavLst>
                                        <p:tav fmla="" tm="0">
                                          <p:val>
                                            <p:strVal val="0"/>
                                          </p:val>
                                        </p:tav>
                                        <p:tav fmla="" tm="100000">
                                          <p:val>
                                            <p:strVal val="#ppt_w"/>
                                          </p:val>
                                        </p:tav>
                                      </p:tavLst>
                                    </p:anim>
                                    <p:anim calcmode="lin" valueType="num">
                                      <p:cBhvr additive="base">
                                        <p:cTn dur="1000"/>
                                        <p:tgtEl>
                                          <p:spTgt spid="11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nvSpPr>
        <p:spPr>
          <a:xfrm>
            <a:off x="4162425" y="1576500"/>
            <a:ext cx="4905300" cy="199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500">
                <a:solidFill>
                  <a:srgbClr val="121867"/>
                </a:solidFill>
                <a:latin typeface="Lato"/>
                <a:ea typeface="Lato"/>
                <a:cs typeface="Lato"/>
                <a:sym typeface="Lato"/>
              </a:rPr>
              <a:t>Configuration 'compile' is obsolete and has been replaced with 'implementation' and 'api'.</a:t>
            </a:r>
            <a:endParaRPr sz="1500">
              <a:solidFill>
                <a:srgbClr val="121867"/>
              </a:solidFill>
              <a:latin typeface="Lato"/>
              <a:ea typeface="Lato"/>
              <a:cs typeface="Lato"/>
              <a:sym typeface="Lato"/>
            </a:endParaRPr>
          </a:p>
          <a:p>
            <a:pPr indent="0" lvl="0" marL="0" rtl="0" algn="l">
              <a:lnSpc>
                <a:spcPct val="115000"/>
              </a:lnSpc>
              <a:spcBef>
                <a:spcPts val="0"/>
              </a:spcBef>
              <a:spcAft>
                <a:spcPts val="0"/>
              </a:spcAft>
              <a:buNone/>
            </a:pPr>
            <a:r>
              <a:t/>
            </a:r>
            <a:endParaRPr sz="1500">
              <a:solidFill>
                <a:srgbClr val="121867"/>
              </a:solidFill>
              <a:latin typeface="Lato"/>
              <a:ea typeface="Lato"/>
              <a:cs typeface="Lato"/>
              <a:sym typeface="Lato"/>
            </a:endParaRPr>
          </a:p>
          <a:p>
            <a:pPr indent="0" lvl="0" marL="0" rtl="0" algn="l">
              <a:lnSpc>
                <a:spcPct val="115000"/>
              </a:lnSpc>
              <a:spcBef>
                <a:spcPts val="0"/>
              </a:spcBef>
              <a:spcAft>
                <a:spcPts val="0"/>
              </a:spcAft>
              <a:buNone/>
            </a:pPr>
            <a:r>
              <a:rPr lang="es" sz="1500">
                <a:solidFill>
                  <a:srgbClr val="121867"/>
                </a:solidFill>
                <a:latin typeface="Lato"/>
                <a:ea typeface="Lato"/>
                <a:cs typeface="Lato"/>
                <a:sym typeface="Lato"/>
              </a:rPr>
              <a:t>It will be removed at the end of 2018. For more information see: </a:t>
            </a:r>
            <a:endParaRPr sz="1500">
              <a:solidFill>
                <a:srgbClr val="121867"/>
              </a:solidFill>
              <a:latin typeface="Lato"/>
              <a:ea typeface="Lato"/>
              <a:cs typeface="Lato"/>
              <a:sym typeface="Lato"/>
            </a:endParaRPr>
          </a:p>
          <a:p>
            <a:pPr indent="0" lvl="0" marL="0" rtl="0" algn="l">
              <a:lnSpc>
                <a:spcPct val="115000"/>
              </a:lnSpc>
              <a:spcBef>
                <a:spcPts val="0"/>
              </a:spcBef>
              <a:spcAft>
                <a:spcPts val="0"/>
              </a:spcAft>
              <a:buNone/>
            </a:pPr>
            <a:r>
              <a:rPr lang="es" sz="1500" u="sng">
                <a:solidFill>
                  <a:schemeClr val="hlink"/>
                </a:solidFill>
                <a:latin typeface="Lato"/>
                <a:ea typeface="Lato"/>
                <a:cs typeface="Lato"/>
                <a:sym typeface="Lato"/>
                <a:hlinkClick r:id="rId3"/>
              </a:rPr>
              <a:t>http://d.android.com/r/tools/update-dependency-configurations.html</a:t>
            </a:r>
            <a:endParaRPr sz="1500">
              <a:solidFill>
                <a:srgbClr val="121867"/>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21867"/>
              </a:solidFill>
              <a:latin typeface="Lato"/>
              <a:ea typeface="Lato"/>
              <a:cs typeface="Lato"/>
              <a:sym typeface="Lato"/>
            </a:endParaRPr>
          </a:p>
          <a:p>
            <a:pPr indent="0" lvl="0" marL="0" rtl="0" algn="ctr">
              <a:spcBef>
                <a:spcPts val="0"/>
              </a:spcBef>
              <a:spcAft>
                <a:spcPts val="0"/>
              </a:spcAft>
              <a:buNone/>
            </a:pPr>
            <a:r>
              <a:t/>
            </a:r>
            <a:endParaRPr sz="1500">
              <a:solidFill>
                <a:srgbClr val="121867"/>
              </a:solidFill>
              <a:latin typeface="Lato"/>
              <a:ea typeface="Lato"/>
              <a:cs typeface="Lato"/>
              <a:sym typeface="Lato"/>
            </a:endParaRPr>
          </a:p>
        </p:txBody>
      </p:sp>
      <p:pic>
        <p:nvPicPr>
          <p:cNvPr id="121" name="Google Shape;121;p22"/>
          <p:cNvPicPr preferRelativeResize="0"/>
          <p:nvPr/>
        </p:nvPicPr>
        <p:blipFill>
          <a:blip r:embed="rId4">
            <a:alphaModFix/>
          </a:blip>
          <a:stretch>
            <a:fillRect/>
          </a:stretch>
        </p:blipFill>
        <p:spPr>
          <a:xfrm>
            <a:off x="361950" y="671513"/>
            <a:ext cx="3800478" cy="380047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virarg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